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5"/>
    <p:sldMasterId id="214748369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Anton"/>
      <p:regular r:id="rId31"/>
    </p:embeddedFont>
    <p:embeddedFont>
      <p:font typeface="Darker Grotesque Medium"/>
      <p:regular r:id="rId32"/>
      <p:bold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Bebas Neue"/>
      <p:regular r:id="rId38"/>
    </p:embeddedFont>
    <p:embeddedFont>
      <p:font typeface="Darker Grotesque"/>
      <p:regular r:id="rId39"/>
      <p:bold r:id="rId40"/>
    </p:embeddedFont>
    <p:embeddedFont>
      <p:font typeface="PT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CE3790A-ED78-4958-8C1A-7E90B65D154B}">
  <a:tblStyle styleId="{4CE3790A-ED78-4958-8C1A-7E90B65D15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arkerGrotesque-bold.fntdata"/><Relationship Id="rId20" Type="http://schemas.openxmlformats.org/officeDocument/2006/relationships/slide" Target="slides/slide13.xml"/><Relationship Id="rId42" Type="http://schemas.openxmlformats.org/officeDocument/2006/relationships/font" Target="fonts/PTSans-bold.fntdata"/><Relationship Id="rId41" Type="http://schemas.openxmlformats.org/officeDocument/2006/relationships/font" Target="fonts/PTSans-regular.fntdata"/><Relationship Id="rId22" Type="http://schemas.openxmlformats.org/officeDocument/2006/relationships/slide" Target="slides/slide15.xml"/><Relationship Id="rId44" Type="http://schemas.openxmlformats.org/officeDocument/2006/relationships/font" Target="fonts/PTSans-boldItalic.fntdata"/><Relationship Id="rId21" Type="http://schemas.openxmlformats.org/officeDocument/2006/relationships/slide" Target="slides/slide14.xml"/><Relationship Id="rId43" Type="http://schemas.openxmlformats.org/officeDocument/2006/relationships/font" Target="fonts/PTSans-italic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Raleway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Anton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4.xml"/><Relationship Id="rId33" Type="http://schemas.openxmlformats.org/officeDocument/2006/relationships/font" Target="fonts/DarkerGrotesqueMedium-bold.fntdata"/><Relationship Id="rId10" Type="http://schemas.openxmlformats.org/officeDocument/2006/relationships/slide" Target="slides/slide3.xml"/><Relationship Id="rId32" Type="http://schemas.openxmlformats.org/officeDocument/2006/relationships/font" Target="fonts/DarkerGrotesqueMedium-regular.fntdata"/><Relationship Id="rId13" Type="http://schemas.openxmlformats.org/officeDocument/2006/relationships/slide" Target="slides/slide6.xml"/><Relationship Id="rId35" Type="http://schemas.openxmlformats.org/officeDocument/2006/relationships/font" Target="fonts/Lato-bold.fntdata"/><Relationship Id="rId12" Type="http://schemas.openxmlformats.org/officeDocument/2006/relationships/slide" Target="slides/slide5.xml"/><Relationship Id="rId34" Type="http://schemas.openxmlformats.org/officeDocument/2006/relationships/font" Target="fonts/Lato-regular.fntdata"/><Relationship Id="rId15" Type="http://schemas.openxmlformats.org/officeDocument/2006/relationships/slide" Target="slides/slide8.xml"/><Relationship Id="rId37" Type="http://schemas.openxmlformats.org/officeDocument/2006/relationships/font" Target="fonts/Lato-boldItalic.fntdata"/><Relationship Id="rId14" Type="http://schemas.openxmlformats.org/officeDocument/2006/relationships/slide" Target="slides/slide7.xml"/><Relationship Id="rId36" Type="http://schemas.openxmlformats.org/officeDocument/2006/relationships/font" Target="fonts/Lato-italic.fntdata"/><Relationship Id="rId17" Type="http://schemas.openxmlformats.org/officeDocument/2006/relationships/slide" Target="slides/slide10.xml"/><Relationship Id="rId39" Type="http://schemas.openxmlformats.org/officeDocument/2006/relationships/font" Target="fonts/DarkerGrotesque-regular.fntdata"/><Relationship Id="rId16" Type="http://schemas.openxmlformats.org/officeDocument/2006/relationships/slide" Target="slides/slide9.xml"/><Relationship Id="rId38" Type="http://schemas.openxmlformats.org/officeDocument/2006/relationships/font" Target="fonts/BebasNeue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gif>
</file>

<file path=ppt/media/image20.gif>
</file>

<file path=ppt/media/image21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fd79971261_0_6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fd79971261_0_6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1c8759f440_3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21c8759f440_3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1c8759f440_3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21c8759f440_3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d160ec3a56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1d160ec3a56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21b4a80e8d6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21b4a80e8d6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21b4a80e8d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21b4a80e8d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200351d48b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200351d48b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00351d48b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00351d48b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2002d62b2e7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2002d62b2e7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1fd79971261_0_2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1fd79971261_0_2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1fd79971261_0_2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1fd79971261_0_2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fd79971261_0_6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fd79971261_0_6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fd79971261_0_6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1fd79971261_0_6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fd79971261_0_6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fd79971261_0_6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1c8759f44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21c8759f44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fd79971261_0_6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fd79971261_0_6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1c8759f440_3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1c8759f440_3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1c8759f440_3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21c8759f440_3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21c8759f440_3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21c8759f440_3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91375" spcFirstLastPara="1" rIns="91375" wrap="square" tIns="456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91375" spcFirstLastPara="1" rIns="91375" wrap="square" tIns="4567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91375" spcFirstLastPara="1" rIns="91375" wrap="square" tIns="456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91375" spcFirstLastPara="1" rIns="91375" wrap="square" tIns="456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91375" spcFirstLastPara="1" rIns="91375" wrap="square" tIns="456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4"/>
          <p:cNvGrpSpPr/>
          <p:nvPr/>
        </p:nvGrpSpPr>
        <p:grpSpPr>
          <a:xfrm>
            <a:off x="-220307" y="-584630"/>
            <a:ext cx="10466422" cy="6229989"/>
            <a:chOff x="-220307" y="-584630"/>
            <a:chExt cx="10466422" cy="6229989"/>
          </a:xfrm>
        </p:grpSpPr>
        <p:grpSp>
          <p:nvGrpSpPr>
            <p:cNvPr id="76" name="Google Shape;76;p14"/>
            <p:cNvGrpSpPr/>
            <p:nvPr/>
          </p:nvGrpSpPr>
          <p:grpSpPr>
            <a:xfrm>
              <a:off x="-220307" y="-584630"/>
              <a:ext cx="10466422" cy="6229989"/>
              <a:chOff x="919620" y="4052663"/>
              <a:chExt cx="2393200" cy="1424518"/>
            </a:xfrm>
          </p:grpSpPr>
          <p:sp>
            <p:nvSpPr>
              <p:cNvPr id="77" name="Google Shape;77;p14"/>
              <p:cNvSpPr/>
              <p:nvPr/>
            </p:nvSpPr>
            <p:spPr>
              <a:xfrm rot="1510878">
                <a:off x="2634974" y="4441905"/>
                <a:ext cx="493519" cy="976690"/>
              </a:xfrm>
              <a:custGeom>
                <a:rect b="b" l="l" r="r" t="t"/>
                <a:pathLst>
                  <a:path extrusionOk="0" h="37959" w="19740">
                    <a:moveTo>
                      <a:pt x="9400" y="0"/>
                    </a:moveTo>
                    <a:cubicBezTo>
                      <a:pt x="7123" y="819"/>
                      <a:pt x="4556" y="1735"/>
                      <a:pt x="2724" y="3604"/>
                    </a:cubicBezTo>
                    <a:cubicBezTo>
                      <a:pt x="1026" y="5339"/>
                      <a:pt x="1" y="8400"/>
                      <a:pt x="1471" y="10665"/>
                    </a:cubicBezTo>
                    <a:cubicBezTo>
                      <a:pt x="2459" y="12171"/>
                      <a:pt x="4231" y="12894"/>
                      <a:pt x="5942" y="13593"/>
                    </a:cubicBezTo>
                    <a:cubicBezTo>
                      <a:pt x="7858" y="14364"/>
                      <a:pt x="9678" y="15100"/>
                      <a:pt x="10449" y="16847"/>
                    </a:cubicBezTo>
                    <a:cubicBezTo>
                      <a:pt x="11558" y="19377"/>
                      <a:pt x="9569" y="22258"/>
                      <a:pt x="7328" y="24125"/>
                    </a:cubicBezTo>
                    <a:cubicBezTo>
                      <a:pt x="7063" y="24342"/>
                      <a:pt x="6786" y="24571"/>
                      <a:pt x="6508" y="24788"/>
                    </a:cubicBezTo>
                    <a:cubicBezTo>
                      <a:pt x="4460" y="26451"/>
                      <a:pt x="2351" y="28162"/>
                      <a:pt x="1929" y="30693"/>
                    </a:cubicBezTo>
                    <a:cubicBezTo>
                      <a:pt x="1543" y="33091"/>
                      <a:pt x="3014" y="35742"/>
                      <a:pt x="5436" y="36995"/>
                    </a:cubicBezTo>
                    <a:cubicBezTo>
                      <a:pt x="6749" y="37682"/>
                      <a:pt x="8111" y="37959"/>
                      <a:pt x="9473" y="37959"/>
                    </a:cubicBezTo>
                    <a:cubicBezTo>
                      <a:pt x="13256" y="37959"/>
                      <a:pt x="17005" y="35778"/>
                      <a:pt x="19740" y="34199"/>
                    </a:cubicBezTo>
                    <a:lnTo>
                      <a:pt x="19632" y="34019"/>
                    </a:lnTo>
                    <a:cubicBezTo>
                      <a:pt x="16926" y="35586"/>
                      <a:pt x="13201" y="37750"/>
                      <a:pt x="9457" y="37750"/>
                    </a:cubicBezTo>
                    <a:cubicBezTo>
                      <a:pt x="8132" y="37750"/>
                      <a:pt x="6805" y="37479"/>
                      <a:pt x="5520" y="36815"/>
                    </a:cubicBezTo>
                    <a:cubicBezTo>
                      <a:pt x="3182" y="35597"/>
                      <a:pt x="1760" y="33042"/>
                      <a:pt x="2134" y="30729"/>
                    </a:cubicBezTo>
                    <a:cubicBezTo>
                      <a:pt x="2532" y="28270"/>
                      <a:pt x="4617" y="26583"/>
                      <a:pt x="6629" y="24957"/>
                    </a:cubicBezTo>
                    <a:cubicBezTo>
                      <a:pt x="6918" y="24728"/>
                      <a:pt x="7196" y="24499"/>
                      <a:pt x="7461" y="24282"/>
                    </a:cubicBezTo>
                    <a:cubicBezTo>
                      <a:pt x="8714" y="23233"/>
                      <a:pt x="9738" y="22017"/>
                      <a:pt x="10329" y="20847"/>
                    </a:cubicBezTo>
                    <a:cubicBezTo>
                      <a:pt x="11076" y="19377"/>
                      <a:pt x="11184" y="18003"/>
                      <a:pt x="10642" y="16774"/>
                    </a:cubicBezTo>
                    <a:cubicBezTo>
                      <a:pt x="9834" y="14943"/>
                      <a:pt x="7895" y="14160"/>
                      <a:pt x="6026" y="13400"/>
                    </a:cubicBezTo>
                    <a:cubicBezTo>
                      <a:pt x="4339" y="12714"/>
                      <a:pt x="2592" y="12002"/>
                      <a:pt x="1652" y="10545"/>
                    </a:cubicBezTo>
                    <a:cubicBezTo>
                      <a:pt x="242" y="8376"/>
                      <a:pt x="1230" y="5423"/>
                      <a:pt x="2869" y="3748"/>
                    </a:cubicBezTo>
                    <a:cubicBezTo>
                      <a:pt x="4665" y="1917"/>
                      <a:pt x="7220" y="1001"/>
                      <a:pt x="9473" y="193"/>
                    </a:cubicBezTo>
                    <a:lnTo>
                      <a:pt x="9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4"/>
              <p:cNvSpPr/>
              <p:nvPr/>
            </p:nvSpPr>
            <p:spPr>
              <a:xfrm>
                <a:off x="919620" y="4052663"/>
                <a:ext cx="714025" cy="454625"/>
              </a:xfrm>
              <a:custGeom>
                <a:rect b="b" l="l" r="r" t="t"/>
                <a:pathLst>
                  <a:path extrusionOk="0" h="18185" w="28561">
                    <a:moveTo>
                      <a:pt x="25102" y="0"/>
                    </a:moveTo>
                    <a:lnTo>
                      <a:pt x="24933" y="121"/>
                    </a:lnTo>
                    <a:cubicBezTo>
                      <a:pt x="25885" y="1422"/>
                      <a:pt x="26873" y="2760"/>
                      <a:pt x="27476" y="4279"/>
                    </a:cubicBezTo>
                    <a:cubicBezTo>
                      <a:pt x="28343" y="6424"/>
                      <a:pt x="28223" y="8508"/>
                      <a:pt x="27162" y="10002"/>
                    </a:cubicBezTo>
                    <a:cubicBezTo>
                      <a:pt x="26449" y="11014"/>
                      <a:pt x="25363" y="11609"/>
                      <a:pt x="24228" y="11609"/>
                    </a:cubicBezTo>
                    <a:cubicBezTo>
                      <a:pt x="24174" y="11609"/>
                      <a:pt x="24120" y="11608"/>
                      <a:pt x="24066" y="11605"/>
                    </a:cubicBezTo>
                    <a:cubicBezTo>
                      <a:pt x="23343" y="11569"/>
                      <a:pt x="22439" y="11123"/>
                      <a:pt x="21487" y="10653"/>
                    </a:cubicBezTo>
                    <a:cubicBezTo>
                      <a:pt x="20378" y="10094"/>
                      <a:pt x="19146" y="9477"/>
                      <a:pt x="18004" y="9477"/>
                    </a:cubicBezTo>
                    <a:cubicBezTo>
                      <a:pt x="17670" y="9477"/>
                      <a:pt x="17342" y="9530"/>
                      <a:pt x="17028" y="9653"/>
                    </a:cubicBezTo>
                    <a:cubicBezTo>
                      <a:pt x="16172" y="9991"/>
                      <a:pt x="15510" y="10797"/>
                      <a:pt x="14991" y="12123"/>
                    </a:cubicBezTo>
                    <a:cubicBezTo>
                      <a:pt x="14847" y="12509"/>
                      <a:pt x="14726" y="12991"/>
                      <a:pt x="14582" y="13497"/>
                    </a:cubicBezTo>
                    <a:cubicBezTo>
                      <a:pt x="14100" y="15280"/>
                      <a:pt x="13497" y="17510"/>
                      <a:pt x="11545" y="17907"/>
                    </a:cubicBezTo>
                    <a:cubicBezTo>
                      <a:pt x="11328" y="17952"/>
                      <a:pt x="11119" y="17973"/>
                      <a:pt x="10919" y="17973"/>
                    </a:cubicBezTo>
                    <a:cubicBezTo>
                      <a:pt x="8852" y="17973"/>
                      <a:pt x="7638" y="15698"/>
                      <a:pt x="6363" y="13292"/>
                    </a:cubicBezTo>
                    <a:cubicBezTo>
                      <a:pt x="5036" y="10783"/>
                      <a:pt x="3672" y="8211"/>
                      <a:pt x="1209" y="8211"/>
                    </a:cubicBezTo>
                    <a:cubicBezTo>
                      <a:pt x="833" y="8211"/>
                      <a:pt x="432" y="8271"/>
                      <a:pt x="1" y="8400"/>
                    </a:cubicBezTo>
                    <a:lnTo>
                      <a:pt x="61" y="8604"/>
                    </a:lnTo>
                    <a:cubicBezTo>
                      <a:pt x="466" y="8481"/>
                      <a:pt x="843" y="8424"/>
                      <a:pt x="1198" y="8424"/>
                    </a:cubicBezTo>
                    <a:cubicBezTo>
                      <a:pt x="3550" y="8424"/>
                      <a:pt x="4884" y="10938"/>
                      <a:pt x="6183" y="13389"/>
                    </a:cubicBezTo>
                    <a:cubicBezTo>
                      <a:pt x="7436" y="15751"/>
                      <a:pt x="8725" y="18185"/>
                      <a:pt x="10931" y="18185"/>
                    </a:cubicBezTo>
                    <a:cubicBezTo>
                      <a:pt x="11148" y="18185"/>
                      <a:pt x="11365" y="18161"/>
                      <a:pt x="11593" y="18113"/>
                    </a:cubicBezTo>
                    <a:cubicBezTo>
                      <a:pt x="13666" y="17690"/>
                      <a:pt x="14281" y="15389"/>
                      <a:pt x="14787" y="13545"/>
                    </a:cubicBezTo>
                    <a:cubicBezTo>
                      <a:pt x="14919" y="13051"/>
                      <a:pt x="15052" y="12569"/>
                      <a:pt x="15184" y="12195"/>
                    </a:cubicBezTo>
                    <a:cubicBezTo>
                      <a:pt x="15679" y="10931"/>
                      <a:pt x="16305" y="10159"/>
                      <a:pt x="17112" y="9846"/>
                    </a:cubicBezTo>
                    <a:cubicBezTo>
                      <a:pt x="17404" y="9732"/>
                      <a:pt x="17708" y="9682"/>
                      <a:pt x="18021" y="9682"/>
                    </a:cubicBezTo>
                    <a:cubicBezTo>
                      <a:pt x="19091" y="9682"/>
                      <a:pt x="20264" y="10265"/>
                      <a:pt x="21402" y="10834"/>
                    </a:cubicBezTo>
                    <a:cubicBezTo>
                      <a:pt x="22366" y="11316"/>
                      <a:pt x="23282" y="11774"/>
                      <a:pt x="24066" y="11810"/>
                    </a:cubicBezTo>
                    <a:cubicBezTo>
                      <a:pt x="24122" y="11812"/>
                      <a:pt x="24177" y="11814"/>
                      <a:pt x="24233" y="11814"/>
                    </a:cubicBezTo>
                    <a:cubicBezTo>
                      <a:pt x="25426" y="11814"/>
                      <a:pt x="26571" y="11194"/>
                      <a:pt x="27331" y="10123"/>
                    </a:cubicBezTo>
                    <a:cubicBezTo>
                      <a:pt x="28440" y="8580"/>
                      <a:pt x="28560" y="6411"/>
                      <a:pt x="27668" y="4206"/>
                    </a:cubicBezTo>
                    <a:cubicBezTo>
                      <a:pt x="27054" y="2664"/>
                      <a:pt x="26066" y="1302"/>
                      <a:pt x="25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4"/>
              <p:cNvSpPr/>
              <p:nvPr/>
            </p:nvSpPr>
            <p:spPr>
              <a:xfrm>
                <a:off x="919621" y="4916207"/>
                <a:ext cx="775775" cy="560975"/>
              </a:xfrm>
              <a:custGeom>
                <a:rect b="b" l="l" r="r" t="t"/>
                <a:pathLst>
                  <a:path extrusionOk="0" h="22439" w="31031">
                    <a:moveTo>
                      <a:pt x="206" y="1"/>
                    </a:moveTo>
                    <a:lnTo>
                      <a:pt x="0" y="61"/>
                    </a:lnTo>
                    <a:cubicBezTo>
                      <a:pt x="1796" y="5641"/>
                      <a:pt x="4001" y="8966"/>
                      <a:pt x="6773" y="10255"/>
                    </a:cubicBezTo>
                    <a:cubicBezTo>
                      <a:pt x="7710" y="10688"/>
                      <a:pt x="8660" y="10862"/>
                      <a:pt x="9609" y="10862"/>
                    </a:cubicBezTo>
                    <a:cubicBezTo>
                      <a:pt x="11724" y="10862"/>
                      <a:pt x="13829" y="9997"/>
                      <a:pt x="15751" y="9207"/>
                    </a:cubicBezTo>
                    <a:cubicBezTo>
                      <a:pt x="17004" y="8689"/>
                      <a:pt x="18185" y="8207"/>
                      <a:pt x="19245" y="8014"/>
                    </a:cubicBezTo>
                    <a:cubicBezTo>
                      <a:pt x="19829" y="7906"/>
                      <a:pt x="20410" y="7853"/>
                      <a:pt x="20984" y="7853"/>
                    </a:cubicBezTo>
                    <a:cubicBezTo>
                      <a:pt x="24057" y="7853"/>
                      <a:pt x="26904" y="9370"/>
                      <a:pt x="28680" y="12051"/>
                    </a:cubicBezTo>
                    <a:cubicBezTo>
                      <a:pt x="30790" y="15233"/>
                      <a:pt x="30801" y="19173"/>
                      <a:pt x="28729" y="22318"/>
                    </a:cubicBezTo>
                    <a:lnTo>
                      <a:pt x="28897" y="22439"/>
                    </a:lnTo>
                    <a:cubicBezTo>
                      <a:pt x="31031" y="19209"/>
                      <a:pt x="31007" y="15184"/>
                      <a:pt x="28849" y="11942"/>
                    </a:cubicBezTo>
                    <a:cubicBezTo>
                      <a:pt x="27040" y="9199"/>
                      <a:pt x="24126" y="7646"/>
                      <a:pt x="20974" y="7646"/>
                    </a:cubicBezTo>
                    <a:cubicBezTo>
                      <a:pt x="20388" y="7646"/>
                      <a:pt x="19794" y="7700"/>
                      <a:pt x="19197" y="7810"/>
                    </a:cubicBezTo>
                    <a:cubicBezTo>
                      <a:pt x="18124" y="8002"/>
                      <a:pt x="16932" y="8496"/>
                      <a:pt x="15678" y="9015"/>
                    </a:cubicBezTo>
                    <a:cubicBezTo>
                      <a:pt x="13769" y="9798"/>
                      <a:pt x="11693" y="10656"/>
                      <a:pt x="9617" y="10656"/>
                    </a:cubicBezTo>
                    <a:cubicBezTo>
                      <a:pt x="8692" y="10656"/>
                      <a:pt x="7768" y="10486"/>
                      <a:pt x="6858" y="10063"/>
                    </a:cubicBezTo>
                    <a:cubicBezTo>
                      <a:pt x="4146" y="8809"/>
                      <a:pt x="1977" y="5520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14"/>
              <p:cNvSpPr/>
              <p:nvPr/>
            </p:nvSpPr>
            <p:spPr>
              <a:xfrm>
                <a:off x="2845595" y="5099881"/>
                <a:ext cx="140700" cy="116900"/>
              </a:xfrm>
              <a:custGeom>
                <a:rect b="b" l="l" r="r" t="t"/>
                <a:pathLst>
                  <a:path extrusionOk="0" h="4676" w="5628">
                    <a:moveTo>
                      <a:pt x="3785" y="205"/>
                    </a:moveTo>
                    <a:cubicBezTo>
                      <a:pt x="4122" y="205"/>
                      <a:pt x="4460" y="337"/>
                      <a:pt x="4701" y="554"/>
                    </a:cubicBezTo>
                    <a:cubicBezTo>
                      <a:pt x="5242" y="1036"/>
                      <a:pt x="5411" y="1844"/>
                      <a:pt x="5146" y="2651"/>
                    </a:cubicBezTo>
                    <a:cubicBezTo>
                      <a:pt x="4809" y="3652"/>
                      <a:pt x="3941" y="4362"/>
                      <a:pt x="2929" y="4459"/>
                    </a:cubicBezTo>
                    <a:cubicBezTo>
                      <a:pt x="2880" y="4471"/>
                      <a:pt x="2821" y="4471"/>
                      <a:pt x="2773" y="4471"/>
                    </a:cubicBezTo>
                    <a:cubicBezTo>
                      <a:pt x="1760" y="4471"/>
                      <a:pt x="242" y="3712"/>
                      <a:pt x="218" y="2675"/>
                    </a:cubicBezTo>
                    <a:cubicBezTo>
                      <a:pt x="205" y="2543"/>
                      <a:pt x="229" y="2458"/>
                      <a:pt x="290" y="2399"/>
                    </a:cubicBezTo>
                    <a:cubicBezTo>
                      <a:pt x="374" y="2314"/>
                      <a:pt x="531" y="2302"/>
                      <a:pt x="748" y="2302"/>
                    </a:cubicBezTo>
                    <a:lnTo>
                      <a:pt x="1025" y="2302"/>
                    </a:lnTo>
                    <a:cubicBezTo>
                      <a:pt x="1471" y="2302"/>
                      <a:pt x="1929" y="2241"/>
                      <a:pt x="2242" y="1820"/>
                    </a:cubicBezTo>
                    <a:cubicBezTo>
                      <a:pt x="2387" y="1627"/>
                      <a:pt x="2483" y="1410"/>
                      <a:pt x="2580" y="1205"/>
                    </a:cubicBezTo>
                    <a:cubicBezTo>
                      <a:pt x="2700" y="940"/>
                      <a:pt x="2808" y="699"/>
                      <a:pt x="3001" y="506"/>
                    </a:cubicBezTo>
                    <a:cubicBezTo>
                      <a:pt x="3194" y="313"/>
                      <a:pt x="3471" y="205"/>
                      <a:pt x="3785" y="205"/>
                    </a:cubicBezTo>
                    <a:close/>
                    <a:moveTo>
                      <a:pt x="3785" y="0"/>
                    </a:moveTo>
                    <a:cubicBezTo>
                      <a:pt x="3423" y="0"/>
                      <a:pt x="3086" y="133"/>
                      <a:pt x="2856" y="362"/>
                    </a:cubicBezTo>
                    <a:cubicBezTo>
                      <a:pt x="2639" y="578"/>
                      <a:pt x="2507" y="856"/>
                      <a:pt x="2387" y="1121"/>
                    </a:cubicBezTo>
                    <a:cubicBezTo>
                      <a:pt x="2302" y="1326"/>
                      <a:pt x="2206" y="1531"/>
                      <a:pt x="2085" y="1700"/>
                    </a:cubicBezTo>
                    <a:cubicBezTo>
                      <a:pt x="1796" y="2073"/>
                      <a:pt x="1386" y="2097"/>
                      <a:pt x="1025" y="2097"/>
                    </a:cubicBezTo>
                    <a:lnTo>
                      <a:pt x="748" y="2097"/>
                    </a:lnTo>
                    <a:cubicBezTo>
                      <a:pt x="519" y="2097"/>
                      <a:pt x="290" y="2109"/>
                      <a:pt x="146" y="2254"/>
                    </a:cubicBezTo>
                    <a:cubicBezTo>
                      <a:pt x="49" y="2350"/>
                      <a:pt x="1" y="2495"/>
                      <a:pt x="12" y="2675"/>
                    </a:cubicBezTo>
                    <a:cubicBezTo>
                      <a:pt x="37" y="3880"/>
                      <a:pt x="1688" y="4676"/>
                      <a:pt x="2773" y="4676"/>
                    </a:cubicBezTo>
                    <a:cubicBezTo>
                      <a:pt x="2832" y="4676"/>
                      <a:pt x="2893" y="4676"/>
                      <a:pt x="2941" y="4664"/>
                    </a:cubicBezTo>
                    <a:cubicBezTo>
                      <a:pt x="4037" y="4568"/>
                      <a:pt x="4977" y="3796"/>
                      <a:pt x="5339" y="2712"/>
                    </a:cubicBezTo>
                    <a:cubicBezTo>
                      <a:pt x="5628" y="1832"/>
                      <a:pt x="5435" y="940"/>
                      <a:pt x="4845" y="398"/>
                    </a:cubicBezTo>
                    <a:cubicBezTo>
                      <a:pt x="4556" y="145"/>
                      <a:pt x="4182" y="0"/>
                      <a:pt x="37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14"/>
              <p:cNvSpPr/>
              <p:nvPr/>
            </p:nvSpPr>
            <p:spPr>
              <a:xfrm>
                <a:off x="1697862" y="4260413"/>
                <a:ext cx="58750" cy="70500"/>
              </a:xfrm>
              <a:custGeom>
                <a:rect b="b" l="l" r="r" t="t"/>
                <a:pathLst>
                  <a:path extrusionOk="0" h="2820" w="2350">
                    <a:moveTo>
                      <a:pt x="1072" y="205"/>
                    </a:moveTo>
                    <a:cubicBezTo>
                      <a:pt x="1482" y="205"/>
                      <a:pt x="1832" y="543"/>
                      <a:pt x="2001" y="1109"/>
                    </a:cubicBezTo>
                    <a:cubicBezTo>
                      <a:pt x="2133" y="1567"/>
                      <a:pt x="2085" y="2001"/>
                      <a:pt x="1868" y="2302"/>
                    </a:cubicBezTo>
                    <a:cubicBezTo>
                      <a:pt x="1711" y="2495"/>
                      <a:pt x="1506" y="2616"/>
                      <a:pt x="1289" y="2616"/>
                    </a:cubicBezTo>
                    <a:cubicBezTo>
                      <a:pt x="928" y="2616"/>
                      <a:pt x="603" y="2314"/>
                      <a:pt x="410" y="1796"/>
                    </a:cubicBezTo>
                    <a:cubicBezTo>
                      <a:pt x="217" y="1314"/>
                      <a:pt x="241" y="856"/>
                      <a:pt x="446" y="543"/>
                    </a:cubicBezTo>
                    <a:cubicBezTo>
                      <a:pt x="603" y="326"/>
                      <a:pt x="820" y="205"/>
                      <a:pt x="1072" y="205"/>
                    </a:cubicBezTo>
                    <a:close/>
                    <a:moveTo>
                      <a:pt x="1072" y="0"/>
                    </a:moveTo>
                    <a:cubicBezTo>
                      <a:pt x="759" y="0"/>
                      <a:pt x="470" y="157"/>
                      <a:pt x="277" y="422"/>
                    </a:cubicBezTo>
                    <a:cubicBezTo>
                      <a:pt x="24" y="795"/>
                      <a:pt x="0" y="1314"/>
                      <a:pt x="217" y="1868"/>
                    </a:cubicBezTo>
                    <a:cubicBezTo>
                      <a:pt x="446" y="2471"/>
                      <a:pt x="844" y="2820"/>
                      <a:pt x="1289" y="2820"/>
                    </a:cubicBezTo>
                    <a:cubicBezTo>
                      <a:pt x="1578" y="2820"/>
                      <a:pt x="1844" y="2675"/>
                      <a:pt x="2025" y="2423"/>
                    </a:cubicBezTo>
                    <a:cubicBezTo>
                      <a:pt x="2290" y="2073"/>
                      <a:pt x="2350" y="1567"/>
                      <a:pt x="2194" y="1049"/>
                    </a:cubicBezTo>
                    <a:cubicBezTo>
                      <a:pt x="2001" y="386"/>
                      <a:pt x="1578" y="0"/>
                      <a:pt x="10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" name="Google Shape;82;p14"/>
            <p:cNvSpPr/>
            <p:nvPr/>
          </p:nvSpPr>
          <p:spPr>
            <a:xfrm rot="4500019">
              <a:off x="3805528" y="4359330"/>
              <a:ext cx="256938" cy="308326"/>
            </a:xfrm>
            <a:custGeom>
              <a:rect b="b" l="l" r="r" t="t"/>
              <a:pathLst>
                <a:path extrusionOk="0" h="2820" w="2350">
                  <a:moveTo>
                    <a:pt x="1072" y="205"/>
                  </a:moveTo>
                  <a:cubicBezTo>
                    <a:pt x="1482" y="205"/>
                    <a:pt x="1832" y="543"/>
                    <a:pt x="2001" y="1109"/>
                  </a:cubicBezTo>
                  <a:cubicBezTo>
                    <a:pt x="2133" y="1567"/>
                    <a:pt x="2085" y="2001"/>
                    <a:pt x="1868" y="2302"/>
                  </a:cubicBezTo>
                  <a:cubicBezTo>
                    <a:pt x="1711" y="2495"/>
                    <a:pt x="1506" y="2616"/>
                    <a:pt x="1289" y="2616"/>
                  </a:cubicBezTo>
                  <a:cubicBezTo>
                    <a:pt x="928" y="2616"/>
                    <a:pt x="603" y="2314"/>
                    <a:pt x="410" y="1796"/>
                  </a:cubicBezTo>
                  <a:cubicBezTo>
                    <a:pt x="217" y="1314"/>
                    <a:pt x="241" y="856"/>
                    <a:pt x="446" y="543"/>
                  </a:cubicBezTo>
                  <a:cubicBezTo>
                    <a:pt x="603" y="326"/>
                    <a:pt x="820" y="205"/>
                    <a:pt x="1072" y="205"/>
                  </a:cubicBezTo>
                  <a:close/>
                  <a:moveTo>
                    <a:pt x="1072" y="0"/>
                  </a:moveTo>
                  <a:cubicBezTo>
                    <a:pt x="759" y="0"/>
                    <a:pt x="470" y="157"/>
                    <a:pt x="277" y="422"/>
                  </a:cubicBezTo>
                  <a:cubicBezTo>
                    <a:pt x="24" y="795"/>
                    <a:pt x="0" y="1314"/>
                    <a:pt x="217" y="1868"/>
                  </a:cubicBezTo>
                  <a:cubicBezTo>
                    <a:pt x="446" y="2471"/>
                    <a:pt x="844" y="2820"/>
                    <a:pt x="1289" y="2820"/>
                  </a:cubicBezTo>
                  <a:cubicBezTo>
                    <a:pt x="1578" y="2820"/>
                    <a:pt x="1844" y="2675"/>
                    <a:pt x="2025" y="2423"/>
                  </a:cubicBezTo>
                  <a:cubicBezTo>
                    <a:pt x="2290" y="2073"/>
                    <a:pt x="2350" y="1567"/>
                    <a:pt x="2194" y="1049"/>
                  </a:cubicBezTo>
                  <a:cubicBezTo>
                    <a:pt x="2001" y="386"/>
                    <a:pt x="1578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4"/>
          <p:cNvSpPr txBox="1"/>
          <p:nvPr>
            <p:ph type="ctrTitle"/>
          </p:nvPr>
        </p:nvSpPr>
        <p:spPr>
          <a:xfrm>
            <a:off x="720000" y="1338608"/>
            <a:ext cx="6173700" cy="20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84" name="Google Shape;84;p14"/>
          <p:cNvSpPr txBox="1"/>
          <p:nvPr>
            <p:ph idx="1" type="subTitle"/>
          </p:nvPr>
        </p:nvSpPr>
        <p:spPr>
          <a:xfrm>
            <a:off x="720000" y="3357608"/>
            <a:ext cx="45288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3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14"/>
          <p:cNvSpPr txBox="1"/>
          <p:nvPr>
            <p:ph idx="2" type="ctrTitle"/>
          </p:nvPr>
        </p:nvSpPr>
        <p:spPr>
          <a:xfrm>
            <a:off x="6893700" y="539500"/>
            <a:ext cx="1750800" cy="59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16"/>
          <p:cNvGrpSpPr/>
          <p:nvPr/>
        </p:nvGrpSpPr>
        <p:grpSpPr>
          <a:xfrm>
            <a:off x="-220307" y="-584630"/>
            <a:ext cx="10466422" cy="6229989"/>
            <a:chOff x="-220307" y="-584630"/>
            <a:chExt cx="10466422" cy="6229989"/>
          </a:xfrm>
        </p:grpSpPr>
        <p:grpSp>
          <p:nvGrpSpPr>
            <p:cNvPr id="92" name="Google Shape;92;p16"/>
            <p:cNvGrpSpPr/>
            <p:nvPr/>
          </p:nvGrpSpPr>
          <p:grpSpPr>
            <a:xfrm>
              <a:off x="-220307" y="-584630"/>
              <a:ext cx="10466422" cy="6229989"/>
              <a:chOff x="919620" y="4052663"/>
              <a:chExt cx="2393200" cy="1424518"/>
            </a:xfrm>
          </p:grpSpPr>
          <p:sp>
            <p:nvSpPr>
              <p:cNvPr id="93" name="Google Shape;93;p16"/>
              <p:cNvSpPr/>
              <p:nvPr/>
            </p:nvSpPr>
            <p:spPr>
              <a:xfrm rot="1510878">
                <a:off x="2634974" y="4441905"/>
                <a:ext cx="493519" cy="976690"/>
              </a:xfrm>
              <a:custGeom>
                <a:rect b="b" l="l" r="r" t="t"/>
                <a:pathLst>
                  <a:path extrusionOk="0" h="37959" w="19740">
                    <a:moveTo>
                      <a:pt x="9400" y="0"/>
                    </a:moveTo>
                    <a:cubicBezTo>
                      <a:pt x="7123" y="819"/>
                      <a:pt x="4556" y="1735"/>
                      <a:pt x="2724" y="3604"/>
                    </a:cubicBezTo>
                    <a:cubicBezTo>
                      <a:pt x="1026" y="5339"/>
                      <a:pt x="1" y="8400"/>
                      <a:pt x="1471" y="10665"/>
                    </a:cubicBezTo>
                    <a:cubicBezTo>
                      <a:pt x="2459" y="12171"/>
                      <a:pt x="4231" y="12894"/>
                      <a:pt x="5942" y="13593"/>
                    </a:cubicBezTo>
                    <a:cubicBezTo>
                      <a:pt x="7858" y="14364"/>
                      <a:pt x="9678" y="15100"/>
                      <a:pt x="10449" y="16847"/>
                    </a:cubicBezTo>
                    <a:cubicBezTo>
                      <a:pt x="11558" y="19377"/>
                      <a:pt x="9569" y="22258"/>
                      <a:pt x="7328" y="24125"/>
                    </a:cubicBezTo>
                    <a:cubicBezTo>
                      <a:pt x="7063" y="24342"/>
                      <a:pt x="6786" y="24571"/>
                      <a:pt x="6508" y="24788"/>
                    </a:cubicBezTo>
                    <a:cubicBezTo>
                      <a:pt x="4460" y="26451"/>
                      <a:pt x="2351" y="28162"/>
                      <a:pt x="1929" y="30693"/>
                    </a:cubicBezTo>
                    <a:cubicBezTo>
                      <a:pt x="1543" y="33091"/>
                      <a:pt x="3014" y="35742"/>
                      <a:pt x="5436" y="36995"/>
                    </a:cubicBezTo>
                    <a:cubicBezTo>
                      <a:pt x="6749" y="37682"/>
                      <a:pt x="8111" y="37959"/>
                      <a:pt x="9473" y="37959"/>
                    </a:cubicBezTo>
                    <a:cubicBezTo>
                      <a:pt x="13256" y="37959"/>
                      <a:pt x="17005" y="35778"/>
                      <a:pt x="19740" y="34199"/>
                    </a:cubicBezTo>
                    <a:lnTo>
                      <a:pt x="19632" y="34019"/>
                    </a:lnTo>
                    <a:cubicBezTo>
                      <a:pt x="16926" y="35586"/>
                      <a:pt x="13201" y="37750"/>
                      <a:pt x="9457" y="37750"/>
                    </a:cubicBezTo>
                    <a:cubicBezTo>
                      <a:pt x="8132" y="37750"/>
                      <a:pt x="6805" y="37479"/>
                      <a:pt x="5520" y="36815"/>
                    </a:cubicBezTo>
                    <a:cubicBezTo>
                      <a:pt x="3182" y="35597"/>
                      <a:pt x="1760" y="33042"/>
                      <a:pt x="2134" y="30729"/>
                    </a:cubicBezTo>
                    <a:cubicBezTo>
                      <a:pt x="2532" y="28270"/>
                      <a:pt x="4617" y="26583"/>
                      <a:pt x="6629" y="24957"/>
                    </a:cubicBezTo>
                    <a:cubicBezTo>
                      <a:pt x="6918" y="24728"/>
                      <a:pt x="7196" y="24499"/>
                      <a:pt x="7461" y="24282"/>
                    </a:cubicBezTo>
                    <a:cubicBezTo>
                      <a:pt x="8714" y="23233"/>
                      <a:pt x="9738" y="22017"/>
                      <a:pt x="10329" y="20847"/>
                    </a:cubicBezTo>
                    <a:cubicBezTo>
                      <a:pt x="11076" y="19377"/>
                      <a:pt x="11184" y="18003"/>
                      <a:pt x="10642" y="16774"/>
                    </a:cubicBezTo>
                    <a:cubicBezTo>
                      <a:pt x="9834" y="14943"/>
                      <a:pt x="7895" y="14160"/>
                      <a:pt x="6026" y="13400"/>
                    </a:cubicBezTo>
                    <a:cubicBezTo>
                      <a:pt x="4339" y="12714"/>
                      <a:pt x="2592" y="12002"/>
                      <a:pt x="1652" y="10545"/>
                    </a:cubicBezTo>
                    <a:cubicBezTo>
                      <a:pt x="242" y="8376"/>
                      <a:pt x="1230" y="5423"/>
                      <a:pt x="2869" y="3748"/>
                    </a:cubicBezTo>
                    <a:cubicBezTo>
                      <a:pt x="4665" y="1917"/>
                      <a:pt x="7220" y="1001"/>
                      <a:pt x="9473" y="193"/>
                    </a:cubicBezTo>
                    <a:lnTo>
                      <a:pt x="94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16"/>
              <p:cNvSpPr/>
              <p:nvPr/>
            </p:nvSpPr>
            <p:spPr>
              <a:xfrm>
                <a:off x="919620" y="4052663"/>
                <a:ext cx="714025" cy="454625"/>
              </a:xfrm>
              <a:custGeom>
                <a:rect b="b" l="l" r="r" t="t"/>
                <a:pathLst>
                  <a:path extrusionOk="0" h="18185" w="28561">
                    <a:moveTo>
                      <a:pt x="25102" y="0"/>
                    </a:moveTo>
                    <a:lnTo>
                      <a:pt x="24933" y="121"/>
                    </a:lnTo>
                    <a:cubicBezTo>
                      <a:pt x="25885" y="1422"/>
                      <a:pt x="26873" y="2760"/>
                      <a:pt x="27476" y="4279"/>
                    </a:cubicBezTo>
                    <a:cubicBezTo>
                      <a:pt x="28343" y="6424"/>
                      <a:pt x="28223" y="8508"/>
                      <a:pt x="27162" y="10002"/>
                    </a:cubicBezTo>
                    <a:cubicBezTo>
                      <a:pt x="26449" y="11014"/>
                      <a:pt x="25363" y="11609"/>
                      <a:pt x="24228" y="11609"/>
                    </a:cubicBezTo>
                    <a:cubicBezTo>
                      <a:pt x="24174" y="11609"/>
                      <a:pt x="24120" y="11608"/>
                      <a:pt x="24066" y="11605"/>
                    </a:cubicBezTo>
                    <a:cubicBezTo>
                      <a:pt x="23343" y="11569"/>
                      <a:pt x="22439" y="11123"/>
                      <a:pt x="21487" y="10653"/>
                    </a:cubicBezTo>
                    <a:cubicBezTo>
                      <a:pt x="20378" y="10094"/>
                      <a:pt x="19146" y="9477"/>
                      <a:pt x="18004" y="9477"/>
                    </a:cubicBezTo>
                    <a:cubicBezTo>
                      <a:pt x="17670" y="9477"/>
                      <a:pt x="17342" y="9530"/>
                      <a:pt x="17028" y="9653"/>
                    </a:cubicBezTo>
                    <a:cubicBezTo>
                      <a:pt x="16172" y="9991"/>
                      <a:pt x="15510" y="10797"/>
                      <a:pt x="14991" y="12123"/>
                    </a:cubicBezTo>
                    <a:cubicBezTo>
                      <a:pt x="14847" y="12509"/>
                      <a:pt x="14726" y="12991"/>
                      <a:pt x="14582" y="13497"/>
                    </a:cubicBezTo>
                    <a:cubicBezTo>
                      <a:pt x="14100" y="15280"/>
                      <a:pt x="13497" y="17510"/>
                      <a:pt x="11545" y="17907"/>
                    </a:cubicBezTo>
                    <a:cubicBezTo>
                      <a:pt x="11328" y="17952"/>
                      <a:pt x="11119" y="17973"/>
                      <a:pt x="10919" y="17973"/>
                    </a:cubicBezTo>
                    <a:cubicBezTo>
                      <a:pt x="8852" y="17973"/>
                      <a:pt x="7638" y="15698"/>
                      <a:pt x="6363" y="13292"/>
                    </a:cubicBezTo>
                    <a:cubicBezTo>
                      <a:pt x="5036" y="10783"/>
                      <a:pt x="3672" y="8211"/>
                      <a:pt x="1209" y="8211"/>
                    </a:cubicBezTo>
                    <a:cubicBezTo>
                      <a:pt x="833" y="8211"/>
                      <a:pt x="432" y="8271"/>
                      <a:pt x="1" y="8400"/>
                    </a:cubicBezTo>
                    <a:lnTo>
                      <a:pt x="61" y="8604"/>
                    </a:lnTo>
                    <a:cubicBezTo>
                      <a:pt x="466" y="8481"/>
                      <a:pt x="843" y="8424"/>
                      <a:pt x="1198" y="8424"/>
                    </a:cubicBezTo>
                    <a:cubicBezTo>
                      <a:pt x="3550" y="8424"/>
                      <a:pt x="4884" y="10938"/>
                      <a:pt x="6183" y="13389"/>
                    </a:cubicBezTo>
                    <a:cubicBezTo>
                      <a:pt x="7436" y="15751"/>
                      <a:pt x="8725" y="18185"/>
                      <a:pt x="10931" y="18185"/>
                    </a:cubicBezTo>
                    <a:cubicBezTo>
                      <a:pt x="11148" y="18185"/>
                      <a:pt x="11365" y="18161"/>
                      <a:pt x="11593" y="18113"/>
                    </a:cubicBezTo>
                    <a:cubicBezTo>
                      <a:pt x="13666" y="17690"/>
                      <a:pt x="14281" y="15389"/>
                      <a:pt x="14787" y="13545"/>
                    </a:cubicBezTo>
                    <a:cubicBezTo>
                      <a:pt x="14919" y="13051"/>
                      <a:pt x="15052" y="12569"/>
                      <a:pt x="15184" y="12195"/>
                    </a:cubicBezTo>
                    <a:cubicBezTo>
                      <a:pt x="15679" y="10931"/>
                      <a:pt x="16305" y="10159"/>
                      <a:pt x="17112" y="9846"/>
                    </a:cubicBezTo>
                    <a:cubicBezTo>
                      <a:pt x="17404" y="9732"/>
                      <a:pt x="17708" y="9682"/>
                      <a:pt x="18021" y="9682"/>
                    </a:cubicBezTo>
                    <a:cubicBezTo>
                      <a:pt x="19091" y="9682"/>
                      <a:pt x="20264" y="10265"/>
                      <a:pt x="21402" y="10834"/>
                    </a:cubicBezTo>
                    <a:cubicBezTo>
                      <a:pt x="22366" y="11316"/>
                      <a:pt x="23282" y="11774"/>
                      <a:pt x="24066" y="11810"/>
                    </a:cubicBezTo>
                    <a:cubicBezTo>
                      <a:pt x="24122" y="11812"/>
                      <a:pt x="24177" y="11814"/>
                      <a:pt x="24233" y="11814"/>
                    </a:cubicBezTo>
                    <a:cubicBezTo>
                      <a:pt x="25426" y="11814"/>
                      <a:pt x="26571" y="11194"/>
                      <a:pt x="27331" y="10123"/>
                    </a:cubicBezTo>
                    <a:cubicBezTo>
                      <a:pt x="28440" y="8580"/>
                      <a:pt x="28560" y="6411"/>
                      <a:pt x="27668" y="4206"/>
                    </a:cubicBezTo>
                    <a:cubicBezTo>
                      <a:pt x="27054" y="2664"/>
                      <a:pt x="26066" y="1302"/>
                      <a:pt x="25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6"/>
              <p:cNvSpPr/>
              <p:nvPr/>
            </p:nvSpPr>
            <p:spPr>
              <a:xfrm>
                <a:off x="919621" y="4916207"/>
                <a:ext cx="775775" cy="560975"/>
              </a:xfrm>
              <a:custGeom>
                <a:rect b="b" l="l" r="r" t="t"/>
                <a:pathLst>
                  <a:path extrusionOk="0" h="22439" w="31031">
                    <a:moveTo>
                      <a:pt x="206" y="1"/>
                    </a:moveTo>
                    <a:lnTo>
                      <a:pt x="0" y="61"/>
                    </a:lnTo>
                    <a:cubicBezTo>
                      <a:pt x="1796" y="5641"/>
                      <a:pt x="4001" y="8966"/>
                      <a:pt x="6773" y="10255"/>
                    </a:cubicBezTo>
                    <a:cubicBezTo>
                      <a:pt x="7710" y="10688"/>
                      <a:pt x="8660" y="10862"/>
                      <a:pt x="9609" y="10862"/>
                    </a:cubicBezTo>
                    <a:cubicBezTo>
                      <a:pt x="11724" y="10862"/>
                      <a:pt x="13829" y="9997"/>
                      <a:pt x="15751" y="9207"/>
                    </a:cubicBezTo>
                    <a:cubicBezTo>
                      <a:pt x="17004" y="8689"/>
                      <a:pt x="18185" y="8207"/>
                      <a:pt x="19245" y="8014"/>
                    </a:cubicBezTo>
                    <a:cubicBezTo>
                      <a:pt x="19829" y="7906"/>
                      <a:pt x="20410" y="7853"/>
                      <a:pt x="20984" y="7853"/>
                    </a:cubicBezTo>
                    <a:cubicBezTo>
                      <a:pt x="24057" y="7853"/>
                      <a:pt x="26904" y="9370"/>
                      <a:pt x="28680" y="12051"/>
                    </a:cubicBezTo>
                    <a:cubicBezTo>
                      <a:pt x="30790" y="15233"/>
                      <a:pt x="30801" y="19173"/>
                      <a:pt x="28729" y="22318"/>
                    </a:cubicBezTo>
                    <a:lnTo>
                      <a:pt x="28897" y="22439"/>
                    </a:lnTo>
                    <a:cubicBezTo>
                      <a:pt x="31031" y="19209"/>
                      <a:pt x="31007" y="15184"/>
                      <a:pt x="28849" y="11942"/>
                    </a:cubicBezTo>
                    <a:cubicBezTo>
                      <a:pt x="27040" y="9199"/>
                      <a:pt x="24126" y="7646"/>
                      <a:pt x="20974" y="7646"/>
                    </a:cubicBezTo>
                    <a:cubicBezTo>
                      <a:pt x="20388" y="7646"/>
                      <a:pt x="19794" y="7700"/>
                      <a:pt x="19197" y="7810"/>
                    </a:cubicBezTo>
                    <a:cubicBezTo>
                      <a:pt x="18124" y="8002"/>
                      <a:pt x="16932" y="8496"/>
                      <a:pt x="15678" y="9015"/>
                    </a:cubicBezTo>
                    <a:cubicBezTo>
                      <a:pt x="13769" y="9798"/>
                      <a:pt x="11693" y="10656"/>
                      <a:pt x="9617" y="10656"/>
                    </a:cubicBezTo>
                    <a:cubicBezTo>
                      <a:pt x="8692" y="10656"/>
                      <a:pt x="7768" y="10486"/>
                      <a:pt x="6858" y="10063"/>
                    </a:cubicBezTo>
                    <a:cubicBezTo>
                      <a:pt x="4146" y="8809"/>
                      <a:pt x="1977" y="5520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6"/>
              <p:cNvSpPr/>
              <p:nvPr/>
            </p:nvSpPr>
            <p:spPr>
              <a:xfrm>
                <a:off x="2845595" y="5099881"/>
                <a:ext cx="140700" cy="116900"/>
              </a:xfrm>
              <a:custGeom>
                <a:rect b="b" l="l" r="r" t="t"/>
                <a:pathLst>
                  <a:path extrusionOk="0" h="4676" w="5628">
                    <a:moveTo>
                      <a:pt x="3785" y="205"/>
                    </a:moveTo>
                    <a:cubicBezTo>
                      <a:pt x="4122" y="205"/>
                      <a:pt x="4460" y="337"/>
                      <a:pt x="4701" y="554"/>
                    </a:cubicBezTo>
                    <a:cubicBezTo>
                      <a:pt x="5242" y="1036"/>
                      <a:pt x="5411" y="1844"/>
                      <a:pt x="5146" y="2651"/>
                    </a:cubicBezTo>
                    <a:cubicBezTo>
                      <a:pt x="4809" y="3652"/>
                      <a:pt x="3941" y="4362"/>
                      <a:pt x="2929" y="4459"/>
                    </a:cubicBezTo>
                    <a:cubicBezTo>
                      <a:pt x="2880" y="4471"/>
                      <a:pt x="2821" y="4471"/>
                      <a:pt x="2773" y="4471"/>
                    </a:cubicBezTo>
                    <a:cubicBezTo>
                      <a:pt x="1760" y="4471"/>
                      <a:pt x="242" y="3712"/>
                      <a:pt x="218" y="2675"/>
                    </a:cubicBezTo>
                    <a:cubicBezTo>
                      <a:pt x="205" y="2543"/>
                      <a:pt x="229" y="2458"/>
                      <a:pt x="290" y="2399"/>
                    </a:cubicBezTo>
                    <a:cubicBezTo>
                      <a:pt x="374" y="2314"/>
                      <a:pt x="531" y="2302"/>
                      <a:pt x="748" y="2302"/>
                    </a:cubicBezTo>
                    <a:lnTo>
                      <a:pt x="1025" y="2302"/>
                    </a:lnTo>
                    <a:cubicBezTo>
                      <a:pt x="1471" y="2302"/>
                      <a:pt x="1929" y="2241"/>
                      <a:pt x="2242" y="1820"/>
                    </a:cubicBezTo>
                    <a:cubicBezTo>
                      <a:pt x="2387" y="1627"/>
                      <a:pt x="2483" y="1410"/>
                      <a:pt x="2580" y="1205"/>
                    </a:cubicBezTo>
                    <a:cubicBezTo>
                      <a:pt x="2700" y="940"/>
                      <a:pt x="2808" y="699"/>
                      <a:pt x="3001" y="506"/>
                    </a:cubicBezTo>
                    <a:cubicBezTo>
                      <a:pt x="3194" y="313"/>
                      <a:pt x="3471" y="205"/>
                      <a:pt x="3785" y="205"/>
                    </a:cubicBezTo>
                    <a:close/>
                    <a:moveTo>
                      <a:pt x="3785" y="0"/>
                    </a:moveTo>
                    <a:cubicBezTo>
                      <a:pt x="3423" y="0"/>
                      <a:pt x="3086" y="133"/>
                      <a:pt x="2856" y="362"/>
                    </a:cubicBezTo>
                    <a:cubicBezTo>
                      <a:pt x="2639" y="578"/>
                      <a:pt x="2507" y="856"/>
                      <a:pt x="2387" y="1121"/>
                    </a:cubicBezTo>
                    <a:cubicBezTo>
                      <a:pt x="2302" y="1326"/>
                      <a:pt x="2206" y="1531"/>
                      <a:pt x="2085" y="1700"/>
                    </a:cubicBezTo>
                    <a:cubicBezTo>
                      <a:pt x="1796" y="2073"/>
                      <a:pt x="1386" y="2097"/>
                      <a:pt x="1025" y="2097"/>
                    </a:cubicBezTo>
                    <a:lnTo>
                      <a:pt x="748" y="2097"/>
                    </a:lnTo>
                    <a:cubicBezTo>
                      <a:pt x="519" y="2097"/>
                      <a:pt x="290" y="2109"/>
                      <a:pt x="146" y="2254"/>
                    </a:cubicBezTo>
                    <a:cubicBezTo>
                      <a:pt x="49" y="2350"/>
                      <a:pt x="1" y="2495"/>
                      <a:pt x="12" y="2675"/>
                    </a:cubicBezTo>
                    <a:cubicBezTo>
                      <a:pt x="37" y="3880"/>
                      <a:pt x="1688" y="4676"/>
                      <a:pt x="2773" y="4676"/>
                    </a:cubicBezTo>
                    <a:cubicBezTo>
                      <a:pt x="2832" y="4676"/>
                      <a:pt x="2893" y="4676"/>
                      <a:pt x="2941" y="4664"/>
                    </a:cubicBezTo>
                    <a:cubicBezTo>
                      <a:pt x="4037" y="4568"/>
                      <a:pt x="4977" y="3796"/>
                      <a:pt x="5339" y="2712"/>
                    </a:cubicBezTo>
                    <a:cubicBezTo>
                      <a:pt x="5628" y="1832"/>
                      <a:pt x="5435" y="940"/>
                      <a:pt x="4845" y="398"/>
                    </a:cubicBezTo>
                    <a:cubicBezTo>
                      <a:pt x="4556" y="145"/>
                      <a:pt x="4182" y="0"/>
                      <a:pt x="37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6"/>
              <p:cNvSpPr/>
              <p:nvPr/>
            </p:nvSpPr>
            <p:spPr>
              <a:xfrm>
                <a:off x="1697862" y="4260413"/>
                <a:ext cx="58750" cy="70500"/>
              </a:xfrm>
              <a:custGeom>
                <a:rect b="b" l="l" r="r" t="t"/>
                <a:pathLst>
                  <a:path extrusionOk="0" h="2820" w="2350">
                    <a:moveTo>
                      <a:pt x="1072" y="205"/>
                    </a:moveTo>
                    <a:cubicBezTo>
                      <a:pt x="1482" y="205"/>
                      <a:pt x="1832" y="543"/>
                      <a:pt x="2001" y="1109"/>
                    </a:cubicBezTo>
                    <a:cubicBezTo>
                      <a:pt x="2133" y="1567"/>
                      <a:pt x="2085" y="2001"/>
                      <a:pt x="1868" y="2302"/>
                    </a:cubicBezTo>
                    <a:cubicBezTo>
                      <a:pt x="1711" y="2495"/>
                      <a:pt x="1506" y="2616"/>
                      <a:pt x="1289" y="2616"/>
                    </a:cubicBezTo>
                    <a:cubicBezTo>
                      <a:pt x="928" y="2616"/>
                      <a:pt x="603" y="2314"/>
                      <a:pt x="410" y="1796"/>
                    </a:cubicBezTo>
                    <a:cubicBezTo>
                      <a:pt x="217" y="1314"/>
                      <a:pt x="241" y="856"/>
                      <a:pt x="446" y="543"/>
                    </a:cubicBezTo>
                    <a:cubicBezTo>
                      <a:pt x="603" y="326"/>
                      <a:pt x="820" y="205"/>
                      <a:pt x="1072" y="205"/>
                    </a:cubicBezTo>
                    <a:close/>
                    <a:moveTo>
                      <a:pt x="1072" y="0"/>
                    </a:moveTo>
                    <a:cubicBezTo>
                      <a:pt x="759" y="0"/>
                      <a:pt x="470" y="157"/>
                      <a:pt x="277" y="422"/>
                    </a:cubicBezTo>
                    <a:cubicBezTo>
                      <a:pt x="24" y="795"/>
                      <a:pt x="0" y="1314"/>
                      <a:pt x="217" y="1868"/>
                    </a:cubicBezTo>
                    <a:cubicBezTo>
                      <a:pt x="446" y="2471"/>
                      <a:pt x="844" y="2820"/>
                      <a:pt x="1289" y="2820"/>
                    </a:cubicBezTo>
                    <a:cubicBezTo>
                      <a:pt x="1578" y="2820"/>
                      <a:pt x="1844" y="2675"/>
                      <a:pt x="2025" y="2423"/>
                    </a:cubicBezTo>
                    <a:cubicBezTo>
                      <a:pt x="2290" y="2073"/>
                      <a:pt x="2350" y="1567"/>
                      <a:pt x="2194" y="1049"/>
                    </a:cubicBezTo>
                    <a:cubicBezTo>
                      <a:pt x="2001" y="386"/>
                      <a:pt x="1578" y="0"/>
                      <a:pt x="10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" name="Google Shape;98;p16"/>
            <p:cNvSpPr/>
            <p:nvPr/>
          </p:nvSpPr>
          <p:spPr>
            <a:xfrm rot="4500019">
              <a:off x="3805528" y="4359330"/>
              <a:ext cx="256938" cy="308326"/>
            </a:xfrm>
            <a:custGeom>
              <a:rect b="b" l="l" r="r" t="t"/>
              <a:pathLst>
                <a:path extrusionOk="0" h="2820" w="2350">
                  <a:moveTo>
                    <a:pt x="1072" y="205"/>
                  </a:moveTo>
                  <a:cubicBezTo>
                    <a:pt x="1482" y="205"/>
                    <a:pt x="1832" y="543"/>
                    <a:pt x="2001" y="1109"/>
                  </a:cubicBezTo>
                  <a:cubicBezTo>
                    <a:pt x="2133" y="1567"/>
                    <a:pt x="2085" y="2001"/>
                    <a:pt x="1868" y="2302"/>
                  </a:cubicBezTo>
                  <a:cubicBezTo>
                    <a:pt x="1711" y="2495"/>
                    <a:pt x="1506" y="2616"/>
                    <a:pt x="1289" y="2616"/>
                  </a:cubicBezTo>
                  <a:cubicBezTo>
                    <a:pt x="928" y="2616"/>
                    <a:pt x="603" y="2314"/>
                    <a:pt x="410" y="1796"/>
                  </a:cubicBezTo>
                  <a:cubicBezTo>
                    <a:pt x="217" y="1314"/>
                    <a:pt x="241" y="856"/>
                    <a:pt x="446" y="543"/>
                  </a:cubicBezTo>
                  <a:cubicBezTo>
                    <a:pt x="603" y="326"/>
                    <a:pt x="820" y="205"/>
                    <a:pt x="1072" y="205"/>
                  </a:cubicBezTo>
                  <a:close/>
                  <a:moveTo>
                    <a:pt x="1072" y="0"/>
                  </a:moveTo>
                  <a:cubicBezTo>
                    <a:pt x="759" y="0"/>
                    <a:pt x="470" y="157"/>
                    <a:pt x="277" y="422"/>
                  </a:cubicBezTo>
                  <a:cubicBezTo>
                    <a:pt x="24" y="795"/>
                    <a:pt x="0" y="1314"/>
                    <a:pt x="217" y="1868"/>
                  </a:cubicBezTo>
                  <a:cubicBezTo>
                    <a:pt x="446" y="2471"/>
                    <a:pt x="844" y="2820"/>
                    <a:pt x="1289" y="2820"/>
                  </a:cubicBezTo>
                  <a:cubicBezTo>
                    <a:pt x="1578" y="2820"/>
                    <a:pt x="1844" y="2675"/>
                    <a:pt x="2025" y="2423"/>
                  </a:cubicBezTo>
                  <a:cubicBezTo>
                    <a:pt x="2290" y="2073"/>
                    <a:pt x="2350" y="1567"/>
                    <a:pt x="2194" y="1049"/>
                  </a:cubicBezTo>
                  <a:cubicBezTo>
                    <a:pt x="2001" y="386"/>
                    <a:pt x="1578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16"/>
          <p:cNvSpPr txBox="1"/>
          <p:nvPr>
            <p:ph type="ctrTitle"/>
          </p:nvPr>
        </p:nvSpPr>
        <p:spPr>
          <a:xfrm>
            <a:off x="720000" y="1338608"/>
            <a:ext cx="6173700" cy="20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1" type="subTitle"/>
          </p:nvPr>
        </p:nvSpPr>
        <p:spPr>
          <a:xfrm>
            <a:off x="720000" y="3357608"/>
            <a:ext cx="45288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1" name="Google Shape;101;p16"/>
          <p:cNvSpPr txBox="1"/>
          <p:nvPr>
            <p:ph idx="2" type="ctrTitle"/>
          </p:nvPr>
        </p:nvSpPr>
        <p:spPr>
          <a:xfrm>
            <a:off x="6893700" y="539500"/>
            <a:ext cx="1750800" cy="59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None/>
              <a:defRPr sz="30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17"/>
          <p:cNvGrpSpPr/>
          <p:nvPr/>
        </p:nvGrpSpPr>
        <p:grpSpPr>
          <a:xfrm>
            <a:off x="-136125" y="-106950"/>
            <a:ext cx="9304975" cy="5406033"/>
            <a:chOff x="-136125" y="-106950"/>
            <a:chExt cx="9304975" cy="5406033"/>
          </a:xfrm>
        </p:grpSpPr>
        <p:sp>
          <p:nvSpPr>
            <p:cNvPr id="104" name="Google Shape;104;p17"/>
            <p:cNvSpPr/>
            <p:nvPr/>
          </p:nvSpPr>
          <p:spPr>
            <a:xfrm>
              <a:off x="2946100" y="-106950"/>
              <a:ext cx="5133775" cy="1145250"/>
            </a:xfrm>
            <a:custGeom>
              <a:rect b="b" l="l" r="r" t="t"/>
              <a:pathLst>
                <a:path extrusionOk="0" h="45810" w="205351">
                  <a:moveTo>
                    <a:pt x="0" y="3111"/>
                  </a:moveTo>
                  <a:cubicBezTo>
                    <a:pt x="0" y="22732"/>
                    <a:pt x="21273" y="43999"/>
                    <a:pt x="40836" y="45504"/>
                  </a:cubicBezTo>
                  <a:cubicBezTo>
                    <a:pt x="49686" y="46185"/>
                    <a:pt x="59123" y="45886"/>
                    <a:pt x="67283" y="42392"/>
                  </a:cubicBezTo>
                  <a:cubicBezTo>
                    <a:pt x="78174" y="37728"/>
                    <a:pt x="88131" y="29179"/>
                    <a:pt x="99953" y="28391"/>
                  </a:cubicBezTo>
                  <a:cubicBezTo>
                    <a:pt x="106957" y="27924"/>
                    <a:pt x="114676" y="26807"/>
                    <a:pt x="120954" y="29947"/>
                  </a:cubicBezTo>
                  <a:cubicBezTo>
                    <a:pt x="133274" y="36110"/>
                    <a:pt x="146517" y="44028"/>
                    <a:pt x="160236" y="42781"/>
                  </a:cubicBezTo>
                  <a:cubicBezTo>
                    <a:pt x="180875" y="40904"/>
                    <a:pt x="205351" y="20725"/>
                    <a:pt x="205351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5" name="Google Shape;105;p17"/>
            <p:cNvSpPr/>
            <p:nvPr/>
          </p:nvSpPr>
          <p:spPr>
            <a:xfrm>
              <a:off x="5843550" y="1497350"/>
              <a:ext cx="3325300" cy="3723925"/>
            </a:xfrm>
            <a:custGeom>
              <a:rect b="b" l="l" r="r" t="t"/>
              <a:pathLst>
                <a:path extrusionOk="0" h="148957" w="133012">
                  <a:moveTo>
                    <a:pt x="133012" y="0"/>
                  </a:moveTo>
                  <a:cubicBezTo>
                    <a:pt x="114876" y="1649"/>
                    <a:pt x="92927" y="9379"/>
                    <a:pt x="84786" y="25669"/>
                  </a:cubicBezTo>
                  <a:cubicBezTo>
                    <a:pt x="80719" y="33807"/>
                    <a:pt x="83236" y="43804"/>
                    <a:pt x="82841" y="52894"/>
                  </a:cubicBezTo>
                  <a:cubicBezTo>
                    <a:pt x="82415" y="62683"/>
                    <a:pt x="80225" y="73416"/>
                    <a:pt x="73896" y="80896"/>
                  </a:cubicBezTo>
                  <a:cubicBezTo>
                    <a:pt x="61438" y="95620"/>
                    <a:pt x="36661" y="92755"/>
                    <a:pt x="20613" y="103453"/>
                  </a:cubicBezTo>
                  <a:cubicBezTo>
                    <a:pt x="6758" y="112689"/>
                    <a:pt x="0" y="132305"/>
                    <a:pt x="0" y="148957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6" name="Google Shape;106;p17"/>
            <p:cNvSpPr/>
            <p:nvPr/>
          </p:nvSpPr>
          <p:spPr>
            <a:xfrm>
              <a:off x="-136125" y="3905083"/>
              <a:ext cx="2226575" cy="1394000"/>
            </a:xfrm>
            <a:custGeom>
              <a:rect b="b" l="l" r="r" t="t"/>
              <a:pathLst>
                <a:path extrusionOk="0" h="55760" w="89063">
                  <a:moveTo>
                    <a:pt x="0" y="2866"/>
                  </a:moveTo>
                  <a:cubicBezTo>
                    <a:pt x="17773" y="-1871"/>
                    <a:pt x="42145" y="-1860"/>
                    <a:pt x="54449" y="11812"/>
                  </a:cubicBezTo>
                  <a:cubicBezTo>
                    <a:pt x="62163" y="20384"/>
                    <a:pt x="58217" y="36497"/>
                    <a:pt x="66895" y="44092"/>
                  </a:cubicBezTo>
                  <a:cubicBezTo>
                    <a:pt x="73178" y="49592"/>
                    <a:pt x="85329" y="48291"/>
                    <a:pt x="89063" y="5576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7" name="Google Shape;107;p17"/>
            <p:cNvSpPr/>
            <p:nvPr/>
          </p:nvSpPr>
          <p:spPr>
            <a:xfrm>
              <a:off x="5684090" y="880936"/>
              <a:ext cx="472550" cy="275825"/>
            </a:xfrm>
            <a:custGeom>
              <a:rect b="b" l="l" r="r" t="t"/>
              <a:pathLst>
                <a:path extrusionOk="0" h="11033" w="18902">
                  <a:moveTo>
                    <a:pt x="8323" y="155"/>
                  </a:moveTo>
                  <a:cubicBezTo>
                    <a:pt x="4757" y="1344"/>
                    <a:pt x="-1862" y="5434"/>
                    <a:pt x="545" y="8322"/>
                  </a:cubicBezTo>
                  <a:cubicBezTo>
                    <a:pt x="4302" y="12831"/>
                    <a:pt x="14524" y="11074"/>
                    <a:pt x="18046" y="6378"/>
                  </a:cubicBezTo>
                  <a:cubicBezTo>
                    <a:pt x="19138" y="4922"/>
                    <a:pt x="19285" y="1747"/>
                    <a:pt x="17657" y="933"/>
                  </a:cubicBezTo>
                  <a:cubicBezTo>
                    <a:pt x="14864" y="-463"/>
                    <a:pt x="11445" y="155"/>
                    <a:pt x="8323" y="155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8" name="Google Shape;108;p17"/>
            <p:cNvSpPr/>
            <p:nvPr/>
          </p:nvSpPr>
          <p:spPr>
            <a:xfrm>
              <a:off x="-58350" y="175025"/>
              <a:ext cx="667725" cy="1199725"/>
            </a:xfrm>
            <a:custGeom>
              <a:rect b="b" l="l" r="r" t="t"/>
              <a:pathLst>
                <a:path extrusionOk="0" h="47989" w="26709">
                  <a:moveTo>
                    <a:pt x="0" y="45892"/>
                  </a:moveTo>
                  <a:cubicBezTo>
                    <a:pt x="9012" y="54904"/>
                    <a:pt x="28542" y="30851"/>
                    <a:pt x="26447" y="18279"/>
                  </a:cubicBezTo>
                  <a:cubicBezTo>
                    <a:pt x="24685" y="7708"/>
                    <a:pt x="10716" y="0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09" name="Google Shape;109;p17"/>
          <p:cNvSpPr txBox="1"/>
          <p:nvPr>
            <p:ph type="title"/>
          </p:nvPr>
        </p:nvSpPr>
        <p:spPr>
          <a:xfrm>
            <a:off x="720000" y="1604312"/>
            <a:ext cx="5067600" cy="146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0" name="Google Shape;110;p17"/>
          <p:cNvSpPr txBox="1"/>
          <p:nvPr>
            <p:ph hasCustomPrompt="1" idx="2" type="title"/>
          </p:nvPr>
        </p:nvSpPr>
        <p:spPr>
          <a:xfrm>
            <a:off x="720000" y="740525"/>
            <a:ext cx="1068000" cy="7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7"/>
          <p:cNvSpPr txBox="1"/>
          <p:nvPr>
            <p:ph idx="1" type="subTitle"/>
          </p:nvPr>
        </p:nvSpPr>
        <p:spPr>
          <a:xfrm>
            <a:off x="720000" y="3296112"/>
            <a:ext cx="5067600" cy="2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18"/>
          <p:cNvGrpSpPr/>
          <p:nvPr/>
        </p:nvGrpSpPr>
        <p:grpSpPr>
          <a:xfrm>
            <a:off x="-427825" y="-77775"/>
            <a:ext cx="10539800" cy="5756050"/>
            <a:chOff x="-427825" y="-77775"/>
            <a:chExt cx="10539800" cy="5756050"/>
          </a:xfrm>
        </p:grpSpPr>
        <p:sp>
          <p:nvSpPr>
            <p:cNvPr id="114" name="Google Shape;114;p18"/>
            <p:cNvSpPr/>
            <p:nvPr/>
          </p:nvSpPr>
          <p:spPr>
            <a:xfrm>
              <a:off x="5678275" y="-77775"/>
              <a:ext cx="3665600" cy="1610000"/>
            </a:xfrm>
            <a:custGeom>
              <a:rect b="b" l="l" r="r" t="t"/>
              <a:pathLst>
                <a:path extrusionOk="0" h="64400" w="146624">
                  <a:moveTo>
                    <a:pt x="0" y="0"/>
                  </a:moveTo>
                  <a:cubicBezTo>
                    <a:pt x="0" y="19056"/>
                    <a:pt x="28508" y="29786"/>
                    <a:pt x="47448" y="31891"/>
                  </a:cubicBezTo>
                  <a:cubicBezTo>
                    <a:pt x="60081" y="33295"/>
                    <a:pt x="73880" y="28049"/>
                    <a:pt x="85563" y="33058"/>
                  </a:cubicBezTo>
                  <a:cubicBezTo>
                    <a:pt x="95349" y="37254"/>
                    <a:pt x="100972" y="47797"/>
                    <a:pt x="109287" y="54449"/>
                  </a:cubicBezTo>
                  <a:cubicBezTo>
                    <a:pt x="119069" y="62275"/>
                    <a:pt x="141022" y="69932"/>
                    <a:pt x="146624" y="58727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5" name="Google Shape;115;p18"/>
            <p:cNvSpPr/>
            <p:nvPr/>
          </p:nvSpPr>
          <p:spPr>
            <a:xfrm>
              <a:off x="7953475" y="3189175"/>
              <a:ext cx="2158500" cy="2489100"/>
            </a:xfrm>
            <a:custGeom>
              <a:rect b="b" l="l" r="r" t="t"/>
              <a:pathLst>
                <a:path extrusionOk="0" h="99564" w="86340">
                  <a:moveTo>
                    <a:pt x="86340" y="0"/>
                  </a:moveTo>
                  <a:cubicBezTo>
                    <a:pt x="77647" y="0"/>
                    <a:pt x="69439" y="4353"/>
                    <a:pt x="61449" y="7778"/>
                  </a:cubicBezTo>
                  <a:cubicBezTo>
                    <a:pt x="48412" y="13367"/>
                    <a:pt x="34921" y="19528"/>
                    <a:pt x="24891" y="29558"/>
                  </a:cubicBezTo>
                  <a:cubicBezTo>
                    <a:pt x="7378" y="47071"/>
                    <a:pt x="0" y="74798"/>
                    <a:pt x="0" y="99564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6" name="Google Shape;116;p18"/>
            <p:cNvSpPr/>
            <p:nvPr/>
          </p:nvSpPr>
          <p:spPr>
            <a:xfrm>
              <a:off x="-427825" y="2352975"/>
              <a:ext cx="1028775" cy="3091950"/>
            </a:xfrm>
            <a:custGeom>
              <a:rect b="b" l="l" r="r" t="t"/>
              <a:pathLst>
                <a:path extrusionOk="0" h="123678" w="41151">
                  <a:moveTo>
                    <a:pt x="0" y="0"/>
                  </a:moveTo>
                  <a:cubicBezTo>
                    <a:pt x="26498" y="12043"/>
                    <a:pt x="46732" y="49549"/>
                    <a:pt x="39671" y="77785"/>
                  </a:cubicBezTo>
                  <a:cubicBezTo>
                    <a:pt x="36164" y="91810"/>
                    <a:pt x="26560" y="104123"/>
                    <a:pt x="16335" y="114343"/>
                  </a:cubicBezTo>
                  <a:cubicBezTo>
                    <a:pt x="13223" y="117454"/>
                    <a:pt x="7001" y="119278"/>
                    <a:pt x="7001" y="123678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7" name="Google Shape;117;p18"/>
            <p:cNvSpPr/>
            <p:nvPr/>
          </p:nvSpPr>
          <p:spPr>
            <a:xfrm flipH="1">
              <a:off x="7329152" y="913449"/>
              <a:ext cx="363850" cy="302303"/>
            </a:xfrm>
            <a:custGeom>
              <a:rect b="b" l="l" r="r" t="t"/>
              <a:pathLst>
                <a:path extrusionOk="0" h="4676" w="5628">
                  <a:moveTo>
                    <a:pt x="3785" y="205"/>
                  </a:moveTo>
                  <a:cubicBezTo>
                    <a:pt x="4122" y="205"/>
                    <a:pt x="4460" y="337"/>
                    <a:pt x="4701" y="554"/>
                  </a:cubicBezTo>
                  <a:cubicBezTo>
                    <a:pt x="5242" y="1036"/>
                    <a:pt x="5411" y="1844"/>
                    <a:pt x="5146" y="2651"/>
                  </a:cubicBezTo>
                  <a:cubicBezTo>
                    <a:pt x="4809" y="3652"/>
                    <a:pt x="3941" y="4362"/>
                    <a:pt x="2929" y="4459"/>
                  </a:cubicBezTo>
                  <a:cubicBezTo>
                    <a:pt x="2880" y="4471"/>
                    <a:pt x="2821" y="4471"/>
                    <a:pt x="2773" y="4471"/>
                  </a:cubicBezTo>
                  <a:cubicBezTo>
                    <a:pt x="1760" y="4471"/>
                    <a:pt x="242" y="3712"/>
                    <a:pt x="218" y="2675"/>
                  </a:cubicBezTo>
                  <a:cubicBezTo>
                    <a:pt x="205" y="2543"/>
                    <a:pt x="229" y="2458"/>
                    <a:pt x="290" y="2399"/>
                  </a:cubicBezTo>
                  <a:cubicBezTo>
                    <a:pt x="374" y="2314"/>
                    <a:pt x="531" y="2302"/>
                    <a:pt x="748" y="2302"/>
                  </a:cubicBezTo>
                  <a:lnTo>
                    <a:pt x="1025" y="2302"/>
                  </a:lnTo>
                  <a:cubicBezTo>
                    <a:pt x="1471" y="2302"/>
                    <a:pt x="1929" y="2241"/>
                    <a:pt x="2242" y="1820"/>
                  </a:cubicBezTo>
                  <a:cubicBezTo>
                    <a:pt x="2387" y="1627"/>
                    <a:pt x="2483" y="1410"/>
                    <a:pt x="2580" y="1205"/>
                  </a:cubicBezTo>
                  <a:cubicBezTo>
                    <a:pt x="2700" y="940"/>
                    <a:pt x="2808" y="699"/>
                    <a:pt x="3001" y="506"/>
                  </a:cubicBezTo>
                  <a:cubicBezTo>
                    <a:pt x="3194" y="313"/>
                    <a:pt x="3471" y="205"/>
                    <a:pt x="3785" y="205"/>
                  </a:cubicBezTo>
                  <a:close/>
                  <a:moveTo>
                    <a:pt x="3785" y="0"/>
                  </a:moveTo>
                  <a:cubicBezTo>
                    <a:pt x="3423" y="0"/>
                    <a:pt x="3086" y="133"/>
                    <a:pt x="2856" y="362"/>
                  </a:cubicBezTo>
                  <a:cubicBezTo>
                    <a:pt x="2639" y="578"/>
                    <a:pt x="2507" y="856"/>
                    <a:pt x="2387" y="1121"/>
                  </a:cubicBezTo>
                  <a:cubicBezTo>
                    <a:pt x="2302" y="1326"/>
                    <a:pt x="2206" y="1531"/>
                    <a:pt x="2085" y="1700"/>
                  </a:cubicBezTo>
                  <a:cubicBezTo>
                    <a:pt x="1796" y="2073"/>
                    <a:pt x="1386" y="2097"/>
                    <a:pt x="1025" y="2097"/>
                  </a:cubicBezTo>
                  <a:lnTo>
                    <a:pt x="748" y="2097"/>
                  </a:lnTo>
                  <a:cubicBezTo>
                    <a:pt x="519" y="2097"/>
                    <a:pt x="290" y="2109"/>
                    <a:pt x="146" y="2254"/>
                  </a:cubicBezTo>
                  <a:cubicBezTo>
                    <a:pt x="49" y="2350"/>
                    <a:pt x="1" y="2495"/>
                    <a:pt x="12" y="2675"/>
                  </a:cubicBezTo>
                  <a:cubicBezTo>
                    <a:pt x="37" y="3880"/>
                    <a:pt x="1688" y="4676"/>
                    <a:pt x="2773" y="4676"/>
                  </a:cubicBezTo>
                  <a:cubicBezTo>
                    <a:pt x="2832" y="4676"/>
                    <a:pt x="2893" y="4676"/>
                    <a:pt x="2941" y="4664"/>
                  </a:cubicBezTo>
                  <a:cubicBezTo>
                    <a:pt x="4037" y="4568"/>
                    <a:pt x="4977" y="3796"/>
                    <a:pt x="5339" y="2712"/>
                  </a:cubicBezTo>
                  <a:cubicBezTo>
                    <a:pt x="5628" y="1832"/>
                    <a:pt x="5435" y="940"/>
                    <a:pt x="4845" y="398"/>
                  </a:cubicBezTo>
                  <a:cubicBezTo>
                    <a:pt x="4556" y="145"/>
                    <a:pt x="4182" y="0"/>
                    <a:pt x="3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 flipH="1" rot="-6300007">
              <a:off x="-406678" y="1138398"/>
              <a:ext cx="689309" cy="572709"/>
            </a:xfrm>
            <a:custGeom>
              <a:rect b="b" l="l" r="r" t="t"/>
              <a:pathLst>
                <a:path extrusionOk="0" h="4676" w="5628">
                  <a:moveTo>
                    <a:pt x="3785" y="205"/>
                  </a:moveTo>
                  <a:cubicBezTo>
                    <a:pt x="4122" y="205"/>
                    <a:pt x="4460" y="337"/>
                    <a:pt x="4701" y="554"/>
                  </a:cubicBezTo>
                  <a:cubicBezTo>
                    <a:pt x="5242" y="1036"/>
                    <a:pt x="5411" y="1844"/>
                    <a:pt x="5146" y="2651"/>
                  </a:cubicBezTo>
                  <a:cubicBezTo>
                    <a:pt x="4809" y="3652"/>
                    <a:pt x="3941" y="4362"/>
                    <a:pt x="2929" y="4459"/>
                  </a:cubicBezTo>
                  <a:cubicBezTo>
                    <a:pt x="2880" y="4471"/>
                    <a:pt x="2821" y="4471"/>
                    <a:pt x="2773" y="4471"/>
                  </a:cubicBezTo>
                  <a:cubicBezTo>
                    <a:pt x="1760" y="4471"/>
                    <a:pt x="242" y="3712"/>
                    <a:pt x="218" y="2675"/>
                  </a:cubicBezTo>
                  <a:cubicBezTo>
                    <a:pt x="205" y="2543"/>
                    <a:pt x="229" y="2458"/>
                    <a:pt x="290" y="2399"/>
                  </a:cubicBezTo>
                  <a:cubicBezTo>
                    <a:pt x="374" y="2314"/>
                    <a:pt x="531" y="2302"/>
                    <a:pt x="748" y="2302"/>
                  </a:cubicBezTo>
                  <a:lnTo>
                    <a:pt x="1025" y="2302"/>
                  </a:lnTo>
                  <a:cubicBezTo>
                    <a:pt x="1471" y="2302"/>
                    <a:pt x="1929" y="2241"/>
                    <a:pt x="2242" y="1820"/>
                  </a:cubicBezTo>
                  <a:cubicBezTo>
                    <a:pt x="2387" y="1627"/>
                    <a:pt x="2483" y="1410"/>
                    <a:pt x="2580" y="1205"/>
                  </a:cubicBezTo>
                  <a:cubicBezTo>
                    <a:pt x="2700" y="940"/>
                    <a:pt x="2808" y="699"/>
                    <a:pt x="3001" y="506"/>
                  </a:cubicBezTo>
                  <a:cubicBezTo>
                    <a:pt x="3194" y="313"/>
                    <a:pt x="3471" y="205"/>
                    <a:pt x="3785" y="205"/>
                  </a:cubicBezTo>
                  <a:close/>
                  <a:moveTo>
                    <a:pt x="3785" y="0"/>
                  </a:moveTo>
                  <a:cubicBezTo>
                    <a:pt x="3423" y="0"/>
                    <a:pt x="3086" y="133"/>
                    <a:pt x="2856" y="362"/>
                  </a:cubicBezTo>
                  <a:cubicBezTo>
                    <a:pt x="2639" y="578"/>
                    <a:pt x="2507" y="856"/>
                    <a:pt x="2387" y="1121"/>
                  </a:cubicBezTo>
                  <a:cubicBezTo>
                    <a:pt x="2302" y="1326"/>
                    <a:pt x="2206" y="1531"/>
                    <a:pt x="2085" y="1700"/>
                  </a:cubicBezTo>
                  <a:cubicBezTo>
                    <a:pt x="1796" y="2073"/>
                    <a:pt x="1386" y="2097"/>
                    <a:pt x="1025" y="2097"/>
                  </a:cubicBezTo>
                  <a:lnTo>
                    <a:pt x="748" y="2097"/>
                  </a:lnTo>
                  <a:cubicBezTo>
                    <a:pt x="519" y="2097"/>
                    <a:pt x="290" y="2109"/>
                    <a:pt x="146" y="2254"/>
                  </a:cubicBezTo>
                  <a:cubicBezTo>
                    <a:pt x="49" y="2350"/>
                    <a:pt x="1" y="2495"/>
                    <a:pt x="12" y="2675"/>
                  </a:cubicBezTo>
                  <a:cubicBezTo>
                    <a:pt x="37" y="3880"/>
                    <a:pt x="1688" y="4676"/>
                    <a:pt x="2773" y="4676"/>
                  </a:cubicBezTo>
                  <a:cubicBezTo>
                    <a:pt x="2832" y="4676"/>
                    <a:pt x="2893" y="4676"/>
                    <a:pt x="2941" y="4664"/>
                  </a:cubicBezTo>
                  <a:cubicBezTo>
                    <a:pt x="4037" y="4568"/>
                    <a:pt x="4977" y="3796"/>
                    <a:pt x="5339" y="2712"/>
                  </a:cubicBezTo>
                  <a:cubicBezTo>
                    <a:pt x="5628" y="1832"/>
                    <a:pt x="5435" y="940"/>
                    <a:pt x="4845" y="398"/>
                  </a:cubicBezTo>
                  <a:cubicBezTo>
                    <a:pt x="4556" y="145"/>
                    <a:pt x="4182" y="0"/>
                    <a:pt x="3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9"/>
          <p:cNvGrpSpPr/>
          <p:nvPr/>
        </p:nvGrpSpPr>
        <p:grpSpPr>
          <a:xfrm>
            <a:off x="-777850" y="-505600"/>
            <a:ext cx="10500907" cy="6436675"/>
            <a:chOff x="-777850" y="-505600"/>
            <a:chExt cx="10500907" cy="6436675"/>
          </a:xfrm>
        </p:grpSpPr>
        <p:sp>
          <p:nvSpPr>
            <p:cNvPr id="123" name="Google Shape;123;p19"/>
            <p:cNvSpPr/>
            <p:nvPr/>
          </p:nvSpPr>
          <p:spPr>
            <a:xfrm>
              <a:off x="-505600" y="-505600"/>
              <a:ext cx="3134300" cy="3912175"/>
            </a:xfrm>
            <a:custGeom>
              <a:rect b="b" l="l" r="r" t="t"/>
              <a:pathLst>
                <a:path extrusionOk="0" h="156487" w="125372">
                  <a:moveTo>
                    <a:pt x="81674" y="0"/>
                  </a:moveTo>
                  <a:cubicBezTo>
                    <a:pt x="95364" y="0"/>
                    <a:pt x="110246" y="6596"/>
                    <a:pt x="119010" y="17113"/>
                  </a:cubicBezTo>
                  <a:cubicBezTo>
                    <a:pt x="126216" y="25761"/>
                    <a:pt x="126404" y="39638"/>
                    <a:pt x="123677" y="50560"/>
                  </a:cubicBezTo>
                  <a:cubicBezTo>
                    <a:pt x="118928" y="69579"/>
                    <a:pt x="88765" y="70656"/>
                    <a:pt x="77007" y="86341"/>
                  </a:cubicBezTo>
                  <a:cubicBezTo>
                    <a:pt x="70563" y="94937"/>
                    <a:pt x="78275" y="108040"/>
                    <a:pt x="81674" y="118232"/>
                  </a:cubicBezTo>
                  <a:cubicBezTo>
                    <a:pt x="83525" y="123781"/>
                    <a:pt x="81294" y="130664"/>
                    <a:pt x="77785" y="135345"/>
                  </a:cubicBezTo>
                  <a:cubicBezTo>
                    <a:pt x="68041" y="148342"/>
                    <a:pt x="49206" y="151628"/>
                    <a:pt x="33447" y="155569"/>
                  </a:cubicBezTo>
                  <a:cubicBezTo>
                    <a:pt x="22619" y="158277"/>
                    <a:pt x="11161" y="154013"/>
                    <a:pt x="0" y="154013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4" name="Google Shape;124;p19"/>
            <p:cNvSpPr/>
            <p:nvPr/>
          </p:nvSpPr>
          <p:spPr>
            <a:xfrm>
              <a:off x="7686932" y="1575125"/>
              <a:ext cx="2036125" cy="4355950"/>
            </a:xfrm>
            <a:custGeom>
              <a:rect b="b" l="l" r="r" t="t"/>
              <a:pathLst>
                <a:path extrusionOk="0" h="174238" w="81445">
                  <a:moveTo>
                    <a:pt x="81445" y="0"/>
                  </a:moveTo>
                  <a:cubicBezTo>
                    <a:pt x="51367" y="4298"/>
                    <a:pt x="6503" y="12209"/>
                    <a:pt x="550" y="42004"/>
                  </a:cubicBezTo>
                  <a:cubicBezTo>
                    <a:pt x="-1490" y="52215"/>
                    <a:pt x="3996" y="63562"/>
                    <a:pt x="10662" y="71562"/>
                  </a:cubicBezTo>
                  <a:cubicBezTo>
                    <a:pt x="17534" y="79809"/>
                    <a:pt x="28343" y="86643"/>
                    <a:pt x="30108" y="97231"/>
                  </a:cubicBezTo>
                  <a:cubicBezTo>
                    <a:pt x="31347" y="104666"/>
                    <a:pt x="31923" y="113048"/>
                    <a:pt x="28552" y="119789"/>
                  </a:cubicBezTo>
                  <a:cubicBezTo>
                    <a:pt x="24193" y="128506"/>
                    <a:pt x="16463" y="135900"/>
                    <a:pt x="14551" y="145457"/>
                  </a:cubicBezTo>
                  <a:cubicBezTo>
                    <a:pt x="13230" y="152058"/>
                    <a:pt x="16533" y="159131"/>
                    <a:pt x="19996" y="164904"/>
                  </a:cubicBezTo>
                  <a:cubicBezTo>
                    <a:pt x="21997" y="168239"/>
                    <a:pt x="26996" y="170349"/>
                    <a:pt x="26996" y="174238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5" name="Google Shape;125;p19"/>
            <p:cNvSpPr/>
            <p:nvPr/>
          </p:nvSpPr>
          <p:spPr>
            <a:xfrm>
              <a:off x="7233950" y="-194450"/>
              <a:ext cx="2450225" cy="1327325"/>
            </a:xfrm>
            <a:custGeom>
              <a:rect b="b" l="l" r="r" t="t"/>
              <a:pathLst>
                <a:path extrusionOk="0" h="53093" w="98009">
                  <a:moveTo>
                    <a:pt x="0" y="0"/>
                  </a:moveTo>
                  <a:cubicBezTo>
                    <a:pt x="0" y="25516"/>
                    <a:pt x="31464" y="48171"/>
                    <a:pt x="56783" y="51337"/>
                  </a:cubicBezTo>
                  <a:cubicBezTo>
                    <a:pt x="65792" y="52463"/>
                    <a:pt x="75106" y="53896"/>
                    <a:pt x="84008" y="52115"/>
                  </a:cubicBezTo>
                  <a:cubicBezTo>
                    <a:pt x="88832" y="51150"/>
                    <a:pt x="93090" y="47448"/>
                    <a:pt x="98009" y="47448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6" name="Google Shape;126;p19"/>
            <p:cNvSpPr/>
            <p:nvPr/>
          </p:nvSpPr>
          <p:spPr>
            <a:xfrm>
              <a:off x="-777850" y="4520555"/>
              <a:ext cx="4705975" cy="1057025"/>
            </a:xfrm>
            <a:custGeom>
              <a:rect b="b" l="l" r="r" t="t"/>
              <a:pathLst>
                <a:path extrusionOk="0" h="42281" w="188239">
                  <a:moveTo>
                    <a:pt x="0" y="18306"/>
                  </a:moveTo>
                  <a:cubicBezTo>
                    <a:pt x="19535" y="-1222"/>
                    <a:pt x="55218" y="-3634"/>
                    <a:pt x="81674" y="4305"/>
                  </a:cubicBezTo>
                  <a:cubicBezTo>
                    <a:pt x="97492" y="9052"/>
                    <a:pt x="112796" y="15587"/>
                    <a:pt x="127567" y="22973"/>
                  </a:cubicBezTo>
                  <a:cubicBezTo>
                    <a:pt x="140012" y="29196"/>
                    <a:pt x="151178" y="39354"/>
                    <a:pt x="164903" y="41642"/>
                  </a:cubicBezTo>
                  <a:cubicBezTo>
                    <a:pt x="172576" y="42921"/>
                    <a:pt x="180460" y="41642"/>
                    <a:pt x="188239" y="41642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27" name="Google Shape;127;p19"/>
          <p:cNvSpPr/>
          <p:nvPr/>
        </p:nvSpPr>
        <p:spPr>
          <a:xfrm flipH="1" rot="8100000">
            <a:off x="258255" y="3898630"/>
            <a:ext cx="407848" cy="321388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28" name="Google Shape;128;p19"/>
          <p:cNvSpPr/>
          <p:nvPr/>
        </p:nvSpPr>
        <p:spPr>
          <a:xfrm flipH="1" rot="8100000">
            <a:off x="7966455" y="1336230"/>
            <a:ext cx="407848" cy="321388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29" name="Google Shape;129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" name="Google Shape;130;p19"/>
          <p:cNvSpPr txBox="1"/>
          <p:nvPr>
            <p:ph idx="2" type="title"/>
          </p:nvPr>
        </p:nvSpPr>
        <p:spPr>
          <a:xfrm>
            <a:off x="1715177" y="2914475"/>
            <a:ext cx="25056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3" type="title"/>
          </p:nvPr>
        </p:nvSpPr>
        <p:spPr>
          <a:xfrm>
            <a:off x="4923225" y="2914475"/>
            <a:ext cx="25056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" name="Google Shape;132;p19"/>
          <p:cNvSpPr txBox="1"/>
          <p:nvPr>
            <p:ph idx="1" type="subTitle"/>
          </p:nvPr>
        </p:nvSpPr>
        <p:spPr>
          <a:xfrm>
            <a:off x="4923238" y="3306450"/>
            <a:ext cx="2505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3" name="Google Shape;133;p19"/>
          <p:cNvSpPr txBox="1"/>
          <p:nvPr>
            <p:ph idx="4" type="subTitle"/>
          </p:nvPr>
        </p:nvSpPr>
        <p:spPr>
          <a:xfrm>
            <a:off x="1715162" y="3306450"/>
            <a:ext cx="2505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20"/>
          <p:cNvGrpSpPr/>
          <p:nvPr/>
        </p:nvGrpSpPr>
        <p:grpSpPr>
          <a:xfrm>
            <a:off x="-421475" y="-136125"/>
            <a:ext cx="10397325" cy="5504850"/>
            <a:chOff x="-421475" y="-136125"/>
            <a:chExt cx="10397325" cy="5504850"/>
          </a:xfrm>
        </p:grpSpPr>
        <p:sp>
          <p:nvSpPr>
            <p:cNvPr id="136" name="Google Shape;136;p20"/>
            <p:cNvSpPr/>
            <p:nvPr/>
          </p:nvSpPr>
          <p:spPr>
            <a:xfrm>
              <a:off x="6592225" y="-136125"/>
              <a:ext cx="3383625" cy="2800250"/>
            </a:xfrm>
            <a:custGeom>
              <a:rect b="b" l="l" r="r" t="t"/>
              <a:pathLst>
                <a:path extrusionOk="0" h="112010" w="135345">
                  <a:moveTo>
                    <a:pt x="0" y="0"/>
                  </a:moveTo>
                  <a:cubicBezTo>
                    <a:pt x="0" y="26291"/>
                    <a:pt x="22831" y="53775"/>
                    <a:pt x="47449" y="63006"/>
                  </a:cubicBezTo>
                  <a:cubicBezTo>
                    <a:pt x="63171" y="68901"/>
                    <a:pt x="81435" y="67162"/>
                    <a:pt x="96453" y="74673"/>
                  </a:cubicBezTo>
                  <a:cubicBezTo>
                    <a:pt x="107769" y="80332"/>
                    <a:pt x="114733" y="92173"/>
                    <a:pt x="123678" y="101120"/>
                  </a:cubicBezTo>
                  <a:cubicBezTo>
                    <a:pt x="126011" y="103454"/>
                    <a:pt x="128038" y="106141"/>
                    <a:pt x="130678" y="108121"/>
                  </a:cubicBezTo>
                  <a:cubicBezTo>
                    <a:pt x="132298" y="109336"/>
                    <a:pt x="135345" y="109985"/>
                    <a:pt x="135345" y="11201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37" name="Google Shape;137;p20"/>
            <p:cNvSpPr/>
            <p:nvPr/>
          </p:nvSpPr>
          <p:spPr>
            <a:xfrm>
              <a:off x="-421475" y="3035175"/>
              <a:ext cx="2683575" cy="2333550"/>
            </a:xfrm>
            <a:custGeom>
              <a:rect b="b" l="l" r="r" t="t"/>
              <a:pathLst>
                <a:path extrusionOk="0" h="93342" w="107343">
                  <a:moveTo>
                    <a:pt x="0" y="0"/>
                  </a:moveTo>
                  <a:cubicBezTo>
                    <a:pt x="11621" y="3321"/>
                    <a:pt x="22854" y="10945"/>
                    <a:pt x="29558" y="21002"/>
                  </a:cubicBezTo>
                  <a:cubicBezTo>
                    <a:pt x="39605" y="36073"/>
                    <a:pt x="38533" y="57974"/>
                    <a:pt x="51338" y="70784"/>
                  </a:cubicBezTo>
                  <a:cubicBezTo>
                    <a:pt x="59175" y="78624"/>
                    <a:pt x="73033" y="75439"/>
                    <a:pt x="84007" y="77007"/>
                  </a:cubicBezTo>
                  <a:cubicBezTo>
                    <a:pt x="93407" y="78350"/>
                    <a:pt x="107343" y="83847"/>
                    <a:pt x="107343" y="93342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38" name="Google Shape;138;p20"/>
            <p:cNvSpPr/>
            <p:nvPr/>
          </p:nvSpPr>
          <p:spPr>
            <a:xfrm>
              <a:off x="8695840" y="3228050"/>
              <a:ext cx="793850" cy="1769600"/>
            </a:xfrm>
            <a:custGeom>
              <a:rect b="b" l="l" r="r" t="t"/>
              <a:pathLst>
                <a:path extrusionOk="0" h="70784" w="31754">
                  <a:moveTo>
                    <a:pt x="28643" y="0"/>
                  </a:moveTo>
                  <a:cubicBezTo>
                    <a:pt x="20177" y="0"/>
                    <a:pt x="10779" y="4623"/>
                    <a:pt x="6085" y="11668"/>
                  </a:cubicBezTo>
                  <a:cubicBezTo>
                    <a:pt x="-14" y="20823"/>
                    <a:pt x="-1251" y="33665"/>
                    <a:pt x="1418" y="44337"/>
                  </a:cubicBezTo>
                  <a:cubicBezTo>
                    <a:pt x="4673" y="57351"/>
                    <a:pt x="18339" y="70784"/>
                    <a:pt x="31754" y="70784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39" name="Google Shape;13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0" name="Google Shape;140;p20"/>
          <p:cNvSpPr/>
          <p:nvPr/>
        </p:nvSpPr>
        <p:spPr>
          <a:xfrm flipH="1" rot="8100000">
            <a:off x="258255" y="1618080"/>
            <a:ext cx="407848" cy="321388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41" name="Google Shape;141;p20"/>
          <p:cNvSpPr/>
          <p:nvPr/>
        </p:nvSpPr>
        <p:spPr>
          <a:xfrm flipH="1" rot="8100000">
            <a:off x="8584601" y="3162308"/>
            <a:ext cx="236442" cy="186335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21"/>
          <p:cNvGrpSpPr/>
          <p:nvPr/>
        </p:nvGrpSpPr>
        <p:grpSpPr>
          <a:xfrm>
            <a:off x="-646999" y="-821006"/>
            <a:ext cx="11219014" cy="6337623"/>
            <a:chOff x="-646999" y="-821006"/>
            <a:chExt cx="11219014" cy="6337623"/>
          </a:xfrm>
        </p:grpSpPr>
        <p:sp>
          <p:nvSpPr>
            <p:cNvPr id="144" name="Google Shape;144;p21"/>
            <p:cNvSpPr/>
            <p:nvPr/>
          </p:nvSpPr>
          <p:spPr>
            <a:xfrm>
              <a:off x="5561600" y="-272250"/>
              <a:ext cx="4744850" cy="3772550"/>
            </a:xfrm>
            <a:custGeom>
              <a:rect b="b" l="l" r="r" t="t"/>
              <a:pathLst>
                <a:path extrusionOk="0" h="150902" w="189794">
                  <a:moveTo>
                    <a:pt x="0" y="0"/>
                  </a:moveTo>
                  <a:cubicBezTo>
                    <a:pt x="0" y="10631"/>
                    <a:pt x="622" y="22610"/>
                    <a:pt x="7000" y="31114"/>
                  </a:cubicBezTo>
                  <a:cubicBezTo>
                    <a:pt x="14509" y="41127"/>
                    <a:pt x="24587" y="49629"/>
                    <a:pt x="35781" y="55227"/>
                  </a:cubicBezTo>
                  <a:cubicBezTo>
                    <a:pt x="60818" y="67748"/>
                    <a:pt x="92670" y="63384"/>
                    <a:pt x="116676" y="77785"/>
                  </a:cubicBezTo>
                  <a:cubicBezTo>
                    <a:pt x="125561" y="83115"/>
                    <a:pt x="130978" y="94071"/>
                    <a:pt x="133011" y="104231"/>
                  </a:cubicBezTo>
                  <a:cubicBezTo>
                    <a:pt x="134672" y="112532"/>
                    <a:pt x="140892" y="119217"/>
                    <a:pt x="144679" y="126789"/>
                  </a:cubicBezTo>
                  <a:cubicBezTo>
                    <a:pt x="152306" y="142040"/>
                    <a:pt x="172742" y="150902"/>
                    <a:pt x="189794" y="150902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5" name="Google Shape;145;p21"/>
            <p:cNvSpPr/>
            <p:nvPr/>
          </p:nvSpPr>
          <p:spPr>
            <a:xfrm>
              <a:off x="4180925" y="3800725"/>
              <a:ext cx="5367083" cy="1715893"/>
            </a:xfrm>
            <a:custGeom>
              <a:rect b="b" l="l" r="r" t="t"/>
              <a:pathLst>
                <a:path extrusionOk="0" h="75102" w="234909">
                  <a:moveTo>
                    <a:pt x="234909" y="5096"/>
                  </a:moveTo>
                  <a:cubicBezTo>
                    <a:pt x="225742" y="5096"/>
                    <a:pt x="216780" y="2343"/>
                    <a:pt x="207684" y="1206"/>
                  </a:cubicBezTo>
                  <a:cubicBezTo>
                    <a:pt x="188023" y="-1252"/>
                    <a:pt x="166965" y="70"/>
                    <a:pt x="148568" y="7429"/>
                  </a:cubicBezTo>
                  <a:cubicBezTo>
                    <a:pt x="127182" y="15984"/>
                    <a:pt x="112172" y="39422"/>
                    <a:pt x="89452" y="43210"/>
                  </a:cubicBezTo>
                  <a:cubicBezTo>
                    <a:pt x="74030" y="45781"/>
                    <a:pt x="57613" y="42932"/>
                    <a:pt x="42781" y="47877"/>
                  </a:cubicBezTo>
                  <a:cubicBezTo>
                    <a:pt x="33091" y="51108"/>
                    <a:pt x="23915" y="55754"/>
                    <a:pt x="14779" y="60323"/>
                  </a:cubicBezTo>
                  <a:cubicBezTo>
                    <a:pt x="8548" y="63439"/>
                    <a:pt x="0" y="68135"/>
                    <a:pt x="0" y="75102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6" name="Google Shape;146;p21"/>
            <p:cNvSpPr/>
            <p:nvPr/>
          </p:nvSpPr>
          <p:spPr>
            <a:xfrm rot="-2700000">
              <a:off x="8266172" y="-719516"/>
              <a:ext cx="1494261" cy="2914447"/>
            </a:xfrm>
            <a:custGeom>
              <a:rect b="b" l="l" r="r" t="t"/>
              <a:pathLst>
                <a:path extrusionOk="0" h="116579" w="59771">
                  <a:moveTo>
                    <a:pt x="23212" y="0"/>
                  </a:moveTo>
                  <a:cubicBezTo>
                    <a:pt x="8890" y="3582"/>
                    <a:pt x="-2927" y="23793"/>
                    <a:pt x="655" y="38115"/>
                  </a:cubicBezTo>
                  <a:cubicBezTo>
                    <a:pt x="3020" y="47570"/>
                    <a:pt x="12291" y="54329"/>
                    <a:pt x="14656" y="63784"/>
                  </a:cubicBezTo>
                  <a:cubicBezTo>
                    <a:pt x="17364" y="74612"/>
                    <a:pt x="10036" y="86499"/>
                    <a:pt x="13101" y="97231"/>
                  </a:cubicBezTo>
                  <a:cubicBezTo>
                    <a:pt x="14188" y="101036"/>
                    <a:pt x="17128" y="104050"/>
                    <a:pt x="19323" y="107343"/>
                  </a:cubicBezTo>
                  <a:cubicBezTo>
                    <a:pt x="24145" y="114576"/>
                    <a:pt x="36437" y="119004"/>
                    <a:pt x="44214" y="115121"/>
                  </a:cubicBezTo>
                  <a:cubicBezTo>
                    <a:pt x="48364" y="113049"/>
                    <a:pt x="52511" y="110973"/>
                    <a:pt x="56660" y="108899"/>
                  </a:cubicBezTo>
                  <a:cubicBezTo>
                    <a:pt x="57972" y="108243"/>
                    <a:pt x="58304" y="105787"/>
                    <a:pt x="59771" y="105787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7" name="Google Shape;147;p21"/>
            <p:cNvSpPr/>
            <p:nvPr/>
          </p:nvSpPr>
          <p:spPr>
            <a:xfrm flipH="1" rot="10800000">
              <a:off x="-646999" y="3885952"/>
              <a:ext cx="2310371" cy="1471030"/>
            </a:xfrm>
            <a:custGeom>
              <a:rect b="b" l="l" r="r" t="t"/>
              <a:pathLst>
                <a:path extrusionOk="0" h="18185" w="28561">
                  <a:moveTo>
                    <a:pt x="25102" y="0"/>
                  </a:moveTo>
                  <a:lnTo>
                    <a:pt x="24933" y="121"/>
                  </a:lnTo>
                  <a:cubicBezTo>
                    <a:pt x="25885" y="1422"/>
                    <a:pt x="26873" y="2760"/>
                    <a:pt x="27476" y="4279"/>
                  </a:cubicBezTo>
                  <a:cubicBezTo>
                    <a:pt x="28343" y="6424"/>
                    <a:pt x="28223" y="8508"/>
                    <a:pt x="27162" y="10002"/>
                  </a:cubicBezTo>
                  <a:cubicBezTo>
                    <a:pt x="26449" y="11014"/>
                    <a:pt x="25363" y="11609"/>
                    <a:pt x="24228" y="11609"/>
                  </a:cubicBezTo>
                  <a:cubicBezTo>
                    <a:pt x="24174" y="11609"/>
                    <a:pt x="24120" y="11608"/>
                    <a:pt x="24066" y="11605"/>
                  </a:cubicBezTo>
                  <a:cubicBezTo>
                    <a:pt x="23343" y="11569"/>
                    <a:pt x="22439" y="11123"/>
                    <a:pt x="21487" y="10653"/>
                  </a:cubicBezTo>
                  <a:cubicBezTo>
                    <a:pt x="20378" y="10094"/>
                    <a:pt x="19146" y="9477"/>
                    <a:pt x="18004" y="9477"/>
                  </a:cubicBezTo>
                  <a:cubicBezTo>
                    <a:pt x="17670" y="9477"/>
                    <a:pt x="17342" y="9530"/>
                    <a:pt x="17028" y="9653"/>
                  </a:cubicBezTo>
                  <a:cubicBezTo>
                    <a:pt x="16172" y="9991"/>
                    <a:pt x="15510" y="10797"/>
                    <a:pt x="14991" y="12123"/>
                  </a:cubicBezTo>
                  <a:cubicBezTo>
                    <a:pt x="14847" y="12509"/>
                    <a:pt x="14726" y="12991"/>
                    <a:pt x="14582" y="13497"/>
                  </a:cubicBezTo>
                  <a:cubicBezTo>
                    <a:pt x="14100" y="15280"/>
                    <a:pt x="13497" y="17510"/>
                    <a:pt x="11545" y="17907"/>
                  </a:cubicBezTo>
                  <a:cubicBezTo>
                    <a:pt x="11328" y="17952"/>
                    <a:pt x="11119" y="17973"/>
                    <a:pt x="10919" y="17973"/>
                  </a:cubicBezTo>
                  <a:cubicBezTo>
                    <a:pt x="8852" y="17973"/>
                    <a:pt x="7638" y="15698"/>
                    <a:pt x="6363" y="13292"/>
                  </a:cubicBezTo>
                  <a:cubicBezTo>
                    <a:pt x="5036" y="10783"/>
                    <a:pt x="3672" y="8211"/>
                    <a:pt x="1209" y="8211"/>
                  </a:cubicBezTo>
                  <a:cubicBezTo>
                    <a:pt x="833" y="8211"/>
                    <a:pt x="432" y="8271"/>
                    <a:pt x="1" y="8400"/>
                  </a:cubicBezTo>
                  <a:lnTo>
                    <a:pt x="61" y="8604"/>
                  </a:lnTo>
                  <a:cubicBezTo>
                    <a:pt x="466" y="8481"/>
                    <a:pt x="843" y="8424"/>
                    <a:pt x="1198" y="8424"/>
                  </a:cubicBezTo>
                  <a:cubicBezTo>
                    <a:pt x="3550" y="8424"/>
                    <a:pt x="4884" y="10938"/>
                    <a:pt x="6183" y="13389"/>
                  </a:cubicBezTo>
                  <a:cubicBezTo>
                    <a:pt x="7436" y="15751"/>
                    <a:pt x="8725" y="18185"/>
                    <a:pt x="10931" y="18185"/>
                  </a:cubicBezTo>
                  <a:cubicBezTo>
                    <a:pt x="11148" y="18185"/>
                    <a:pt x="11365" y="18161"/>
                    <a:pt x="11593" y="18113"/>
                  </a:cubicBezTo>
                  <a:cubicBezTo>
                    <a:pt x="13666" y="17690"/>
                    <a:pt x="14281" y="15389"/>
                    <a:pt x="14787" y="13545"/>
                  </a:cubicBezTo>
                  <a:cubicBezTo>
                    <a:pt x="14919" y="13051"/>
                    <a:pt x="15052" y="12569"/>
                    <a:pt x="15184" y="12195"/>
                  </a:cubicBezTo>
                  <a:cubicBezTo>
                    <a:pt x="15679" y="10931"/>
                    <a:pt x="16305" y="10159"/>
                    <a:pt x="17112" y="9846"/>
                  </a:cubicBezTo>
                  <a:cubicBezTo>
                    <a:pt x="17404" y="9732"/>
                    <a:pt x="17708" y="9682"/>
                    <a:pt x="18021" y="9682"/>
                  </a:cubicBezTo>
                  <a:cubicBezTo>
                    <a:pt x="19091" y="9682"/>
                    <a:pt x="20264" y="10265"/>
                    <a:pt x="21402" y="10834"/>
                  </a:cubicBezTo>
                  <a:cubicBezTo>
                    <a:pt x="22366" y="11316"/>
                    <a:pt x="23282" y="11774"/>
                    <a:pt x="24066" y="11810"/>
                  </a:cubicBezTo>
                  <a:cubicBezTo>
                    <a:pt x="24122" y="11812"/>
                    <a:pt x="24177" y="11814"/>
                    <a:pt x="24233" y="11814"/>
                  </a:cubicBezTo>
                  <a:cubicBezTo>
                    <a:pt x="25426" y="11814"/>
                    <a:pt x="26571" y="11194"/>
                    <a:pt x="27331" y="10123"/>
                  </a:cubicBezTo>
                  <a:cubicBezTo>
                    <a:pt x="28440" y="8580"/>
                    <a:pt x="28560" y="6411"/>
                    <a:pt x="27668" y="4206"/>
                  </a:cubicBezTo>
                  <a:cubicBezTo>
                    <a:pt x="27054" y="2664"/>
                    <a:pt x="26066" y="1302"/>
                    <a:pt x="25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21"/>
          <p:cNvSpPr txBox="1"/>
          <p:nvPr>
            <p:ph type="title"/>
          </p:nvPr>
        </p:nvSpPr>
        <p:spPr>
          <a:xfrm>
            <a:off x="720000" y="443850"/>
            <a:ext cx="3852000" cy="10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720000" y="1650300"/>
            <a:ext cx="3852000" cy="26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/>
          <p:nvPr/>
        </p:nvSpPr>
        <p:spPr>
          <a:xfrm>
            <a:off x="1356325" y="-1015479"/>
            <a:ext cx="7277187" cy="5740887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/>
          <p:nvPr/>
        </p:nvSpPr>
        <p:spPr>
          <a:xfrm flipH="1" rot="-2700000">
            <a:off x="8608261" y="1148748"/>
            <a:ext cx="306732" cy="24171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53" name="Google Shape;153;p22"/>
          <p:cNvSpPr/>
          <p:nvPr/>
        </p:nvSpPr>
        <p:spPr>
          <a:xfrm rot="3600026">
            <a:off x="-1825995" y="2944329"/>
            <a:ext cx="4512076" cy="3559524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/>
          <p:nvPr/>
        </p:nvSpPr>
        <p:spPr>
          <a:xfrm rot="3600017">
            <a:off x="7369719" y="3529620"/>
            <a:ext cx="3519496" cy="277648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/>
          <p:nvPr/>
        </p:nvSpPr>
        <p:spPr>
          <a:xfrm flipH="1" rot="-2700000">
            <a:off x="-176359" y="1591203"/>
            <a:ext cx="582923" cy="52752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56" name="Google Shape;156;p22"/>
          <p:cNvSpPr/>
          <p:nvPr/>
        </p:nvSpPr>
        <p:spPr>
          <a:xfrm flipH="1" rot="-2700000">
            <a:off x="7501141" y="2828603"/>
            <a:ext cx="582923" cy="52752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57" name="Google Shape;157;p22"/>
          <p:cNvSpPr txBox="1"/>
          <p:nvPr>
            <p:ph type="title"/>
          </p:nvPr>
        </p:nvSpPr>
        <p:spPr>
          <a:xfrm>
            <a:off x="1977900" y="1183500"/>
            <a:ext cx="5188200" cy="27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23"/>
          <p:cNvGrpSpPr/>
          <p:nvPr/>
        </p:nvGrpSpPr>
        <p:grpSpPr>
          <a:xfrm>
            <a:off x="-646975" y="-938080"/>
            <a:ext cx="10019565" cy="6825505"/>
            <a:chOff x="-646975" y="-938080"/>
            <a:chExt cx="10019565" cy="6825505"/>
          </a:xfrm>
        </p:grpSpPr>
        <p:sp>
          <p:nvSpPr>
            <p:cNvPr id="160" name="Google Shape;160;p23"/>
            <p:cNvSpPr/>
            <p:nvPr/>
          </p:nvSpPr>
          <p:spPr>
            <a:xfrm>
              <a:off x="680625" y="-43650"/>
              <a:ext cx="4034825" cy="5931075"/>
            </a:xfrm>
            <a:custGeom>
              <a:rect b="b" l="l" r="r" t="t"/>
              <a:pathLst>
                <a:path extrusionOk="0" h="237243" w="161393">
                  <a:moveTo>
                    <a:pt x="150124" y="0"/>
                  </a:moveTo>
                  <a:cubicBezTo>
                    <a:pt x="163197" y="3269"/>
                    <a:pt x="163211" y="27285"/>
                    <a:pt x="157902" y="39670"/>
                  </a:cubicBezTo>
                  <a:cubicBezTo>
                    <a:pt x="147974" y="62830"/>
                    <a:pt x="124249" y="80712"/>
                    <a:pt x="100342" y="88674"/>
                  </a:cubicBezTo>
                  <a:cubicBezTo>
                    <a:pt x="91472" y="91628"/>
                    <a:pt x="87536" y="106440"/>
                    <a:pt x="91007" y="115121"/>
                  </a:cubicBezTo>
                  <a:cubicBezTo>
                    <a:pt x="95497" y="126352"/>
                    <a:pt x="106743" y="134501"/>
                    <a:pt x="109676" y="146235"/>
                  </a:cubicBezTo>
                  <a:cubicBezTo>
                    <a:pt x="110972" y="151421"/>
                    <a:pt x="108535" y="157208"/>
                    <a:pt x="105786" y="161792"/>
                  </a:cubicBezTo>
                  <a:cubicBezTo>
                    <a:pt x="96546" y="177199"/>
                    <a:pt x="72843" y="176936"/>
                    <a:pt x="55227" y="180460"/>
                  </a:cubicBezTo>
                  <a:cubicBezTo>
                    <a:pt x="45006" y="182505"/>
                    <a:pt x="33694" y="179467"/>
                    <a:pt x="24113" y="183572"/>
                  </a:cubicBezTo>
                  <a:cubicBezTo>
                    <a:pt x="6085" y="191296"/>
                    <a:pt x="0" y="217630"/>
                    <a:pt x="0" y="237243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61" name="Google Shape;161;p23"/>
            <p:cNvGrpSpPr/>
            <p:nvPr/>
          </p:nvGrpSpPr>
          <p:grpSpPr>
            <a:xfrm rot="10800000">
              <a:off x="2712750" y="4093325"/>
              <a:ext cx="5133775" cy="1263711"/>
              <a:chOff x="2946100" y="-106950"/>
              <a:chExt cx="5133775" cy="1263711"/>
            </a:xfrm>
          </p:grpSpPr>
          <p:sp>
            <p:nvSpPr>
              <p:cNvPr id="162" name="Google Shape;162;p23"/>
              <p:cNvSpPr/>
              <p:nvPr/>
            </p:nvSpPr>
            <p:spPr>
              <a:xfrm>
                <a:off x="2946100" y="-106950"/>
                <a:ext cx="5133775" cy="1145250"/>
              </a:xfrm>
              <a:custGeom>
                <a:rect b="b" l="l" r="r" t="t"/>
                <a:pathLst>
                  <a:path extrusionOk="0" h="45810" w="205351">
                    <a:moveTo>
                      <a:pt x="0" y="3111"/>
                    </a:moveTo>
                    <a:cubicBezTo>
                      <a:pt x="0" y="22732"/>
                      <a:pt x="21273" y="43999"/>
                      <a:pt x="40836" y="45504"/>
                    </a:cubicBezTo>
                    <a:cubicBezTo>
                      <a:pt x="49686" y="46185"/>
                      <a:pt x="59123" y="45886"/>
                      <a:pt x="67283" y="42392"/>
                    </a:cubicBezTo>
                    <a:cubicBezTo>
                      <a:pt x="78174" y="37728"/>
                      <a:pt x="88131" y="29179"/>
                      <a:pt x="99953" y="28391"/>
                    </a:cubicBezTo>
                    <a:cubicBezTo>
                      <a:pt x="106957" y="27924"/>
                      <a:pt x="114676" y="26807"/>
                      <a:pt x="120954" y="29947"/>
                    </a:cubicBezTo>
                    <a:cubicBezTo>
                      <a:pt x="133274" y="36110"/>
                      <a:pt x="146517" y="44028"/>
                      <a:pt x="160236" y="42781"/>
                    </a:cubicBezTo>
                    <a:cubicBezTo>
                      <a:pt x="180875" y="40904"/>
                      <a:pt x="205351" y="20725"/>
                      <a:pt x="205351" y="0"/>
                    </a:cubicBezTo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63" name="Google Shape;163;p23"/>
              <p:cNvSpPr/>
              <p:nvPr/>
            </p:nvSpPr>
            <p:spPr>
              <a:xfrm>
                <a:off x="5684090" y="880936"/>
                <a:ext cx="472550" cy="275825"/>
              </a:xfrm>
              <a:custGeom>
                <a:rect b="b" l="l" r="r" t="t"/>
                <a:pathLst>
                  <a:path extrusionOk="0" h="11033" w="18902">
                    <a:moveTo>
                      <a:pt x="8323" y="155"/>
                    </a:moveTo>
                    <a:cubicBezTo>
                      <a:pt x="4757" y="1344"/>
                      <a:pt x="-1862" y="5434"/>
                      <a:pt x="545" y="8322"/>
                    </a:cubicBezTo>
                    <a:cubicBezTo>
                      <a:pt x="4302" y="12831"/>
                      <a:pt x="14524" y="11074"/>
                      <a:pt x="18046" y="6378"/>
                    </a:cubicBezTo>
                    <a:cubicBezTo>
                      <a:pt x="19138" y="4922"/>
                      <a:pt x="19285" y="1747"/>
                      <a:pt x="17657" y="933"/>
                    </a:cubicBezTo>
                    <a:cubicBezTo>
                      <a:pt x="14864" y="-463"/>
                      <a:pt x="11445" y="155"/>
                      <a:pt x="8323" y="155"/>
                    </a:cubicBezTo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164" name="Google Shape;164;p23"/>
            <p:cNvSpPr/>
            <p:nvPr/>
          </p:nvSpPr>
          <p:spPr>
            <a:xfrm>
              <a:off x="-646975" y="-433079"/>
              <a:ext cx="4034698" cy="2126175"/>
            </a:xfrm>
            <a:custGeom>
              <a:rect b="b" l="l" r="r" t="t"/>
              <a:pathLst>
                <a:path extrusionOk="0" h="99797" w="189378">
                  <a:moveTo>
                    <a:pt x="184349" y="0"/>
                  </a:moveTo>
                  <a:cubicBezTo>
                    <a:pt x="190638" y="4194"/>
                    <a:pt x="190353" y="15949"/>
                    <a:pt x="186682" y="22557"/>
                  </a:cubicBezTo>
                  <a:cubicBezTo>
                    <a:pt x="181067" y="32666"/>
                    <a:pt x="171121" y="40277"/>
                    <a:pt x="161013" y="45893"/>
                  </a:cubicBezTo>
                  <a:cubicBezTo>
                    <a:pt x="141510" y="56730"/>
                    <a:pt x="116127" y="44557"/>
                    <a:pt x="94119" y="48226"/>
                  </a:cubicBezTo>
                  <a:cubicBezTo>
                    <a:pt x="72779" y="51783"/>
                    <a:pt x="65830" y="81543"/>
                    <a:pt x="48226" y="94119"/>
                  </a:cubicBezTo>
                  <a:cubicBezTo>
                    <a:pt x="39066" y="100662"/>
                    <a:pt x="25923" y="100378"/>
                    <a:pt x="14779" y="98786"/>
                  </a:cubicBezTo>
                  <a:cubicBezTo>
                    <a:pt x="9582" y="98043"/>
                    <a:pt x="5250" y="93341"/>
                    <a:pt x="0" y="9334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65" name="Google Shape;165;p23"/>
            <p:cNvGrpSpPr/>
            <p:nvPr/>
          </p:nvGrpSpPr>
          <p:grpSpPr>
            <a:xfrm flipH="1">
              <a:off x="5712091" y="-938080"/>
              <a:ext cx="3660499" cy="1988257"/>
              <a:chOff x="919620" y="4052663"/>
              <a:chExt cx="836992" cy="454625"/>
            </a:xfrm>
          </p:grpSpPr>
          <p:sp>
            <p:nvSpPr>
              <p:cNvPr id="166" name="Google Shape;166;p23"/>
              <p:cNvSpPr/>
              <p:nvPr/>
            </p:nvSpPr>
            <p:spPr>
              <a:xfrm>
                <a:off x="919620" y="4052663"/>
                <a:ext cx="714025" cy="454625"/>
              </a:xfrm>
              <a:custGeom>
                <a:rect b="b" l="l" r="r" t="t"/>
                <a:pathLst>
                  <a:path extrusionOk="0" h="18185" w="28561">
                    <a:moveTo>
                      <a:pt x="25102" y="0"/>
                    </a:moveTo>
                    <a:lnTo>
                      <a:pt x="24933" y="121"/>
                    </a:lnTo>
                    <a:cubicBezTo>
                      <a:pt x="25885" y="1422"/>
                      <a:pt x="26873" y="2760"/>
                      <a:pt x="27476" y="4279"/>
                    </a:cubicBezTo>
                    <a:cubicBezTo>
                      <a:pt x="28343" y="6424"/>
                      <a:pt x="28223" y="8508"/>
                      <a:pt x="27162" y="10002"/>
                    </a:cubicBezTo>
                    <a:cubicBezTo>
                      <a:pt x="26449" y="11014"/>
                      <a:pt x="25363" y="11609"/>
                      <a:pt x="24228" y="11609"/>
                    </a:cubicBezTo>
                    <a:cubicBezTo>
                      <a:pt x="24174" y="11609"/>
                      <a:pt x="24120" y="11608"/>
                      <a:pt x="24066" y="11605"/>
                    </a:cubicBezTo>
                    <a:cubicBezTo>
                      <a:pt x="23343" y="11569"/>
                      <a:pt x="22439" y="11123"/>
                      <a:pt x="21487" y="10653"/>
                    </a:cubicBezTo>
                    <a:cubicBezTo>
                      <a:pt x="20378" y="10094"/>
                      <a:pt x="19146" y="9477"/>
                      <a:pt x="18004" y="9477"/>
                    </a:cubicBezTo>
                    <a:cubicBezTo>
                      <a:pt x="17670" y="9477"/>
                      <a:pt x="17342" y="9530"/>
                      <a:pt x="17028" y="9653"/>
                    </a:cubicBezTo>
                    <a:cubicBezTo>
                      <a:pt x="16172" y="9991"/>
                      <a:pt x="15510" y="10797"/>
                      <a:pt x="14991" y="12123"/>
                    </a:cubicBezTo>
                    <a:cubicBezTo>
                      <a:pt x="14847" y="12509"/>
                      <a:pt x="14726" y="12991"/>
                      <a:pt x="14582" y="13497"/>
                    </a:cubicBezTo>
                    <a:cubicBezTo>
                      <a:pt x="14100" y="15280"/>
                      <a:pt x="13497" y="17510"/>
                      <a:pt x="11545" y="17907"/>
                    </a:cubicBezTo>
                    <a:cubicBezTo>
                      <a:pt x="11328" y="17952"/>
                      <a:pt x="11119" y="17973"/>
                      <a:pt x="10919" y="17973"/>
                    </a:cubicBezTo>
                    <a:cubicBezTo>
                      <a:pt x="8852" y="17973"/>
                      <a:pt x="7638" y="15698"/>
                      <a:pt x="6363" y="13292"/>
                    </a:cubicBezTo>
                    <a:cubicBezTo>
                      <a:pt x="5036" y="10783"/>
                      <a:pt x="3672" y="8211"/>
                      <a:pt x="1209" y="8211"/>
                    </a:cubicBezTo>
                    <a:cubicBezTo>
                      <a:pt x="833" y="8211"/>
                      <a:pt x="432" y="8271"/>
                      <a:pt x="1" y="8400"/>
                    </a:cubicBezTo>
                    <a:lnTo>
                      <a:pt x="61" y="8604"/>
                    </a:lnTo>
                    <a:cubicBezTo>
                      <a:pt x="466" y="8481"/>
                      <a:pt x="843" y="8424"/>
                      <a:pt x="1198" y="8424"/>
                    </a:cubicBezTo>
                    <a:cubicBezTo>
                      <a:pt x="3550" y="8424"/>
                      <a:pt x="4884" y="10938"/>
                      <a:pt x="6183" y="13389"/>
                    </a:cubicBezTo>
                    <a:cubicBezTo>
                      <a:pt x="7436" y="15751"/>
                      <a:pt x="8725" y="18185"/>
                      <a:pt x="10931" y="18185"/>
                    </a:cubicBezTo>
                    <a:cubicBezTo>
                      <a:pt x="11148" y="18185"/>
                      <a:pt x="11365" y="18161"/>
                      <a:pt x="11593" y="18113"/>
                    </a:cubicBezTo>
                    <a:cubicBezTo>
                      <a:pt x="13666" y="17690"/>
                      <a:pt x="14281" y="15389"/>
                      <a:pt x="14787" y="13545"/>
                    </a:cubicBezTo>
                    <a:cubicBezTo>
                      <a:pt x="14919" y="13051"/>
                      <a:pt x="15052" y="12569"/>
                      <a:pt x="15184" y="12195"/>
                    </a:cubicBezTo>
                    <a:cubicBezTo>
                      <a:pt x="15679" y="10931"/>
                      <a:pt x="16305" y="10159"/>
                      <a:pt x="17112" y="9846"/>
                    </a:cubicBezTo>
                    <a:cubicBezTo>
                      <a:pt x="17404" y="9732"/>
                      <a:pt x="17708" y="9682"/>
                      <a:pt x="18021" y="9682"/>
                    </a:cubicBezTo>
                    <a:cubicBezTo>
                      <a:pt x="19091" y="9682"/>
                      <a:pt x="20264" y="10265"/>
                      <a:pt x="21402" y="10834"/>
                    </a:cubicBezTo>
                    <a:cubicBezTo>
                      <a:pt x="22366" y="11316"/>
                      <a:pt x="23282" y="11774"/>
                      <a:pt x="24066" y="11810"/>
                    </a:cubicBezTo>
                    <a:cubicBezTo>
                      <a:pt x="24122" y="11812"/>
                      <a:pt x="24177" y="11814"/>
                      <a:pt x="24233" y="11814"/>
                    </a:cubicBezTo>
                    <a:cubicBezTo>
                      <a:pt x="25426" y="11814"/>
                      <a:pt x="26571" y="11194"/>
                      <a:pt x="27331" y="10123"/>
                    </a:cubicBezTo>
                    <a:cubicBezTo>
                      <a:pt x="28440" y="8580"/>
                      <a:pt x="28560" y="6411"/>
                      <a:pt x="27668" y="4206"/>
                    </a:cubicBezTo>
                    <a:cubicBezTo>
                      <a:pt x="27054" y="2664"/>
                      <a:pt x="26066" y="1302"/>
                      <a:pt x="25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3"/>
              <p:cNvSpPr/>
              <p:nvPr/>
            </p:nvSpPr>
            <p:spPr>
              <a:xfrm>
                <a:off x="1697862" y="4347531"/>
                <a:ext cx="58750" cy="70500"/>
              </a:xfrm>
              <a:custGeom>
                <a:rect b="b" l="l" r="r" t="t"/>
                <a:pathLst>
                  <a:path extrusionOk="0" h="2820" w="2350">
                    <a:moveTo>
                      <a:pt x="1072" y="205"/>
                    </a:moveTo>
                    <a:cubicBezTo>
                      <a:pt x="1482" y="205"/>
                      <a:pt x="1832" y="543"/>
                      <a:pt x="2001" y="1109"/>
                    </a:cubicBezTo>
                    <a:cubicBezTo>
                      <a:pt x="2133" y="1567"/>
                      <a:pt x="2085" y="2001"/>
                      <a:pt x="1868" y="2302"/>
                    </a:cubicBezTo>
                    <a:cubicBezTo>
                      <a:pt x="1711" y="2495"/>
                      <a:pt x="1506" y="2616"/>
                      <a:pt x="1289" y="2616"/>
                    </a:cubicBezTo>
                    <a:cubicBezTo>
                      <a:pt x="928" y="2616"/>
                      <a:pt x="603" y="2314"/>
                      <a:pt x="410" y="1796"/>
                    </a:cubicBezTo>
                    <a:cubicBezTo>
                      <a:pt x="217" y="1314"/>
                      <a:pt x="241" y="856"/>
                      <a:pt x="446" y="543"/>
                    </a:cubicBezTo>
                    <a:cubicBezTo>
                      <a:pt x="603" y="326"/>
                      <a:pt x="820" y="205"/>
                      <a:pt x="1072" y="205"/>
                    </a:cubicBezTo>
                    <a:close/>
                    <a:moveTo>
                      <a:pt x="1072" y="0"/>
                    </a:moveTo>
                    <a:cubicBezTo>
                      <a:pt x="759" y="0"/>
                      <a:pt x="470" y="157"/>
                      <a:pt x="277" y="422"/>
                    </a:cubicBezTo>
                    <a:cubicBezTo>
                      <a:pt x="24" y="795"/>
                      <a:pt x="0" y="1314"/>
                      <a:pt x="217" y="1868"/>
                    </a:cubicBezTo>
                    <a:cubicBezTo>
                      <a:pt x="446" y="2471"/>
                      <a:pt x="844" y="2820"/>
                      <a:pt x="1289" y="2820"/>
                    </a:cubicBezTo>
                    <a:cubicBezTo>
                      <a:pt x="1578" y="2820"/>
                      <a:pt x="1844" y="2675"/>
                      <a:pt x="2025" y="2423"/>
                    </a:cubicBezTo>
                    <a:cubicBezTo>
                      <a:pt x="2290" y="2073"/>
                      <a:pt x="2350" y="1567"/>
                      <a:pt x="2194" y="1049"/>
                    </a:cubicBezTo>
                    <a:cubicBezTo>
                      <a:pt x="2001" y="386"/>
                      <a:pt x="1578" y="0"/>
                      <a:pt x="10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8" name="Google Shape;168;p23"/>
            <p:cNvSpPr/>
            <p:nvPr/>
          </p:nvSpPr>
          <p:spPr>
            <a:xfrm flipH="1" rot="-9826972">
              <a:off x="3137774" y="880814"/>
              <a:ext cx="615340" cy="511252"/>
            </a:xfrm>
            <a:custGeom>
              <a:rect b="b" l="l" r="r" t="t"/>
              <a:pathLst>
                <a:path extrusionOk="0" h="4676" w="5628">
                  <a:moveTo>
                    <a:pt x="3785" y="205"/>
                  </a:moveTo>
                  <a:cubicBezTo>
                    <a:pt x="4122" y="205"/>
                    <a:pt x="4460" y="337"/>
                    <a:pt x="4701" y="554"/>
                  </a:cubicBezTo>
                  <a:cubicBezTo>
                    <a:pt x="5242" y="1036"/>
                    <a:pt x="5411" y="1844"/>
                    <a:pt x="5146" y="2651"/>
                  </a:cubicBezTo>
                  <a:cubicBezTo>
                    <a:pt x="4809" y="3652"/>
                    <a:pt x="3941" y="4362"/>
                    <a:pt x="2929" y="4459"/>
                  </a:cubicBezTo>
                  <a:cubicBezTo>
                    <a:pt x="2880" y="4471"/>
                    <a:pt x="2821" y="4471"/>
                    <a:pt x="2773" y="4471"/>
                  </a:cubicBezTo>
                  <a:cubicBezTo>
                    <a:pt x="1760" y="4471"/>
                    <a:pt x="242" y="3712"/>
                    <a:pt x="218" y="2675"/>
                  </a:cubicBezTo>
                  <a:cubicBezTo>
                    <a:pt x="205" y="2543"/>
                    <a:pt x="229" y="2458"/>
                    <a:pt x="290" y="2399"/>
                  </a:cubicBezTo>
                  <a:cubicBezTo>
                    <a:pt x="374" y="2314"/>
                    <a:pt x="531" y="2302"/>
                    <a:pt x="748" y="2302"/>
                  </a:cubicBezTo>
                  <a:lnTo>
                    <a:pt x="1025" y="2302"/>
                  </a:lnTo>
                  <a:cubicBezTo>
                    <a:pt x="1471" y="2302"/>
                    <a:pt x="1929" y="2241"/>
                    <a:pt x="2242" y="1820"/>
                  </a:cubicBezTo>
                  <a:cubicBezTo>
                    <a:pt x="2387" y="1627"/>
                    <a:pt x="2483" y="1410"/>
                    <a:pt x="2580" y="1205"/>
                  </a:cubicBezTo>
                  <a:cubicBezTo>
                    <a:pt x="2700" y="940"/>
                    <a:pt x="2808" y="699"/>
                    <a:pt x="3001" y="506"/>
                  </a:cubicBezTo>
                  <a:cubicBezTo>
                    <a:pt x="3194" y="313"/>
                    <a:pt x="3471" y="205"/>
                    <a:pt x="3785" y="205"/>
                  </a:cubicBezTo>
                  <a:close/>
                  <a:moveTo>
                    <a:pt x="3785" y="0"/>
                  </a:moveTo>
                  <a:cubicBezTo>
                    <a:pt x="3423" y="0"/>
                    <a:pt x="3086" y="133"/>
                    <a:pt x="2856" y="362"/>
                  </a:cubicBezTo>
                  <a:cubicBezTo>
                    <a:pt x="2639" y="578"/>
                    <a:pt x="2507" y="856"/>
                    <a:pt x="2387" y="1121"/>
                  </a:cubicBezTo>
                  <a:cubicBezTo>
                    <a:pt x="2302" y="1326"/>
                    <a:pt x="2206" y="1531"/>
                    <a:pt x="2085" y="1700"/>
                  </a:cubicBezTo>
                  <a:cubicBezTo>
                    <a:pt x="1796" y="2073"/>
                    <a:pt x="1386" y="2097"/>
                    <a:pt x="1025" y="2097"/>
                  </a:cubicBezTo>
                  <a:lnTo>
                    <a:pt x="748" y="2097"/>
                  </a:lnTo>
                  <a:cubicBezTo>
                    <a:pt x="519" y="2097"/>
                    <a:pt x="290" y="2109"/>
                    <a:pt x="146" y="2254"/>
                  </a:cubicBezTo>
                  <a:cubicBezTo>
                    <a:pt x="49" y="2350"/>
                    <a:pt x="1" y="2495"/>
                    <a:pt x="12" y="2675"/>
                  </a:cubicBezTo>
                  <a:cubicBezTo>
                    <a:pt x="37" y="3880"/>
                    <a:pt x="1688" y="4676"/>
                    <a:pt x="2773" y="4676"/>
                  </a:cubicBezTo>
                  <a:cubicBezTo>
                    <a:pt x="2832" y="4676"/>
                    <a:pt x="2893" y="4676"/>
                    <a:pt x="2941" y="4664"/>
                  </a:cubicBezTo>
                  <a:cubicBezTo>
                    <a:pt x="4037" y="4568"/>
                    <a:pt x="4977" y="3796"/>
                    <a:pt x="5339" y="2712"/>
                  </a:cubicBezTo>
                  <a:cubicBezTo>
                    <a:pt x="5628" y="1832"/>
                    <a:pt x="5435" y="940"/>
                    <a:pt x="4845" y="398"/>
                  </a:cubicBezTo>
                  <a:cubicBezTo>
                    <a:pt x="4556" y="145"/>
                    <a:pt x="4182" y="0"/>
                    <a:pt x="3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23"/>
          <p:cNvSpPr txBox="1"/>
          <p:nvPr>
            <p:ph type="title"/>
          </p:nvPr>
        </p:nvSpPr>
        <p:spPr>
          <a:xfrm>
            <a:off x="4572000" y="1462975"/>
            <a:ext cx="3852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0" name="Google Shape;170;p23"/>
          <p:cNvSpPr txBox="1"/>
          <p:nvPr>
            <p:ph idx="1" type="subTitle"/>
          </p:nvPr>
        </p:nvSpPr>
        <p:spPr>
          <a:xfrm>
            <a:off x="4572000" y="2457175"/>
            <a:ext cx="3852000" cy="12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2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/>
          <p:nvPr/>
        </p:nvSpPr>
        <p:spPr>
          <a:xfrm flipH="1" rot="-684943">
            <a:off x="-1765744" y="-762734"/>
            <a:ext cx="3988209" cy="3390897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/>
          <p:nvPr/>
        </p:nvSpPr>
        <p:spPr>
          <a:xfrm rot="-813977">
            <a:off x="5598892" y="2973920"/>
            <a:ext cx="5658626" cy="4464022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4"/>
          <p:cNvSpPr/>
          <p:nvPr/>
        </p:nvSpPr>
        <p:spPr>
          <a:xfrm rot="-813966">
            <a:off x="-1382313" y="2839780"/>
            <a:ext cx="4396386" cy="346825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4"/>
          <p:cNvSpPr/>
          <p:nvPr/>
        </p:nvSpPr>
        <p:spPr>
          <a:xfrm flipH="1" rot="-684808">
            <a:off x="1992970" y="1833149"/>
            <a:ext cx="489301" cy="416028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4"/>
          <p:cNvSpPr/>
          <p:nvPr/>
        </p:nvSpPr>
        <p:spPr>
          <a:xfrm flipH="1" rot="9000178">
            <a:off x="7737888" y="3330768"/>
            <a:ext cx="991743" cy="843248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 txBox="1"/>
          <p:nvPr>
            <p:ph type="title"/>
          </p:nvPr>
        </p:nvSpPr>
        <p:spPr>
          <a:xfrm>
            <a:off x="4572000" y="539500"/>
            <a:ext cx="3852000" cy="10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/>
          <p:nvPr/>
        </p:nvSpPr>
        <p:spPr>
          <a:xfrm>
            <a:off x="-761247" y="3870438"/>
            <a:ext cx="3359839" cy="2856632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5"/>
          <p:cNvSpPr/>
          <p:nvPr/>
        </p:nvSpPr>
        <p:spPr>
          <a:xfrm>
            <a:off x="5835000" y="-1479825"/>
            <a:ext cx="3621066" cy="285661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5"/>
          <p:cNvSpPr/>
          <p:nvPr/>
        </p:nvSpPr>
        <p:spPr>
          <a:xfrm>
            <a:off x="-201778" y="-1356379"/>
            <a:ext cx="4422635" cy="4226788"/>
          </a:xfrm>
          <a:custGeom>
            <a:rect b="b" l="l" r="r" t="t"/>
            <a:pathLst>
              <a:path extrusionOk="0" h="11933" w="12486">
                <a:moveTo>
                  <a:pt x="1781" y="0"/>
                </a:moveTo>
                <a:cubicBezTo>
                  <a:pt x="1547" y="0"/>
                  <a:pt x="1285" y="146"/>
                  <a:pt x="983" y="509"/>
                </a:cubicBezTo>
                <a:cubicBezTo>
                  <a:pt x="306" y="1317"/>
                  <a:pt x="99" y="2694"/>
                  <a:pt x="66" y="3796"/>
                </a:cubicBezTo>
                <a:cubicBezTo>
                  <a:pt x="0" y="6833"/>
                  <a:pt x="1835" y="9728"/>
                  <a:pt x="4282" y="11071"/>
                </a:cubicBezTo>
                <a:cubicBezTo>
                  <a:pt x="5280" y="11618"/>
                  <a:pt x="6397" y="11932"/>
                  <a:pt x="7477" y="11932"/>
                </a:cubicBezTo>
                <a:cubicBezTo>
                  <a:pt x="8987" y="11932"/>
                  <a:pt x="10424" y="11317"/>
                  <a:pt x="11360" y="9859"/>
                </a:cubicBezTo>
                <a:cubicBezTo>
                  <a:pt x="11939" y="8952"/>
                  <a:pt x="12486" y="7893"/>
                  <a:pt x="12311" y="6735"/>
                </a:cubicBezTo>
                <a:cubicBezTo>
                  <a:pt x="11896" y="4048"/>
                  <a:pt x="9001" y="2890"/>
                  <a:pt x="6915" y="2879"/>
                </a:cubicBezTo>
                <a:cubicBezTo>
                  <a:pt x="6678" y="2879"/>
                  <a:pt x="6424" y="2885"/>
                  <a:pt x="6163" y="2885"/>
                </a:cubicBezTo>
                <a:cubicBezTo>
                  <a:pt x="5086" y="2885"/>
                  <a:pt x="3884" y="2779"/>
                  <a:pt x="3233" y="1689"/>
                </a:cubicBezTo>
                <a:cubicBezTo>
                  <a:pt x="2801" y="972"/>
                  <a:pt x="2385" y="0"/>
                  <a:pt x="1781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5"/>
          <p:cNvSpPr/>
          <p:nvPr/>
        </p:nvSpPr>
        <p:spPr>
          <a:xfrm>
            <a:off x="6068325" y="4056050"/>
            <a:ext cx="3621066" cy="285661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>
            <p:ph hasCustomPrompt="1" type="title"/>
          </p:nvPr>
        </p:nvSpPr>
        <p:spPr>
          <a:xfrm>
            <a:off x="1852200" y="1273050"/>
            <a:ext cx="6576000" cy="21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14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4" name="Google Shape;184;p25"/>
          <p:cNvSpPr txBox="1"/>
          <p:nvPr>
            <p:ph idx="1" type="subTitle"/>
          </p:nvPr>
        </p:nvSpPr>
        <p:spPr>
          <a:xfrm>
            <a:off x="1852200" y="3373350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/>
          <p:nvPr/>
        </p:nvSpPr>
        <p:spPr>
          <a:xfrm>
            <a:off x="3532925" y="4756621"/>
            <a:ext cx="356698" cy="303278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7"/>
          <p:cNvSpPr/>
          <p:nvPr/>
        </p:nvSpPr>
        <p:spPr>
          <a:xfrm rot="-9899999">
            <a:off x="7662088" y="314740"/>
            <a:ext cx="528706" cy="449497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27"/>
          <p:cNvGrpSpPr/>
          <p:nvPr/>
        </p:nvGrpSpPr>
        <p:grpSpPr>
          <a:xfrm>
            <a:off x="-388925" y="-486500"/>
            <a:ext cx="10343747" cy="6394949"/>
            <a:chOff x="-388925" y="-486500"/>
            <a:chExt cx="10343747" cy="6394949"/>
          </a:xfrm>
        </p:grpSpPr>
        <p:sp>
          <p:nvSpPr>
            <p:cNvPr id="190" name="Google Shape;190;p27"/>
            <p:cNvSpPr/>
            <p:nvPr/>
          </p:nvSpPr>
          <p:spPr>
            <a:xfrm>
              <a:off x="-388925" y="1839224"/>
              <a:ext cx="3586225" cy="4069225"/>
            </a:xfrm>
            <a:custGeom>
              <a:rect b="b" l="l" r="r" t="t"/>
              <a:pathLst>
                <a:path extrusionOk="0" h="162769" w="143449">
                  <a:moveTo>
                    <a:pt x="0" y="7200"/>
                  </a:moveTo>
                  <a:cubicBezTo>
                    <a:pt x="15320" y="1071"/>
                    <a:pt x="32504" y="200"/>
                    <a:pt x="49004" y="200"/>
                  </a:cubicBezTo>
                  <a:cubicBezTo>
                    <a:pt x="62734" y="200"/>
                    <a:pt x="78732" y="-600"/>
                    <a:pt x="89452" y="7978"/>
                  </a:cubicBezTo>
                  <a:cubicBezTo>
                    <a:pt x="94981" y="12403"/>
                    <a:pt x="99727" y="20554"/>
                    <a:pt x="98009" y="27424"/>
                  </a:cubicBezTo>
                  <a:cubicBezTo>
                    <a:pt x="96056" y="35238"/>
                    <a:pt x="90756" y="45843"/>
                    <a:pt x="96453" y="51537"/>
                  </a:cubicBezTo>
                  <a:cubicBezTo>
                    <a:pt x="106841" y="61921"/>
                    <a:pt x="128866" y="55344"/>
                    <a:pt x="137679" y="67094"/>
                  </a:cubicBezTo>
                  <a:cubicBezTo>
                    <a:pt x="141271" y="71883"/>
                    <a:pt x="144298" y="78337"/>
                    <a:pt x="143124" y="84207"/>
                  </a:cubicBezTo>
                  <a:cubicBezTo>
                    <a:pt x="141780" y="90924"/>
                    <a:pt x="136072" y="95969"/>
                    <a:pt x="133012" y="102097"/>
                  </a:cubicBezTo>
                  <a:cubicBezTo>
                    <a:pt x="130555" y="107018"/>
                    <a:pt x="130678" y="112932"/>
                    <a:pt x="130678" y="118432"/>
                  </a:cubicBezTo>
                  <a:cubicBezTo>
                    <a:pt x="130678" y="132196"/>
                    <a:pt x="142741" y="149922"/>
                    <a:pt x="133012" y="159658"/>
                  </a:cubicBezTo>
                  <a:cubicBezTo>
                    <a:pt x="132096" y="160575"/>
                    <a:pt x="131974" y="162769"/>
                    <a:pt x="130678" y="162769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91" name="Google Shape;191;p27"/>
            <p:cNvSpPr/>
            <p:nvPr/>
          </p:nvSpPr>
          <p:spPr>
            <a:xfrm>
              <a:off x="8257847" y="311150"/>
              <a:ext cx="1696975" cy="3850325"/>
            </a:xfrm>
            <a:custGeom>
              <a:rect b="b" l="l" r="r" t="t"/>
              <a:pathLst>
                <a:path extrusionOk="0" h="154013" w="67879">
                  <a:moveTo>
                    <a:pt x="49211" y="0"/>
                  </a:moveTo>
                  <a:cubicBezTo>
                    <a:pt x="30478" y="3119"/>
                    <a:pt x="6986" y="12317"/>
                    <a:pt x="985" y="30335"/>
                  </a:cubicBezTo>
                  <a:cubicBezTo>
                    <a:pt x="-1897" y="38987"/>
                    <a:pt x="2512" y="49487"/>
                    <a:pt x="7985" y="56782"/>
                  </a:cubicBezTo>
                  <a:cubicBezTo>
                    <a:pt x="13431" y="64041"/>
                    <a:pt x="22540" y="69663"/>
                    <a:pt x="24320" y="78562"/>
                  </a:cubicBezTo>
                  <a:cubicBezTo>
                    <a:pt x="27103" y="92471"/>
                    <a:pt x="8318" y="105100"/>
                    <a:pt x="11097" y="119010"/>
                  </a:cubicBezTo>
                  <a:cubicBezTo>
                    <a:pt x="13110" y="129084"/>
                    <a:pt x="23289" y="136280"/>
                    <a:pt x="32098" y="141567"/>
                  </a:cubicBezTo>
                  <a:cubicBezTo>
                    <a:pt x="42926" y="148065"/>
                    <a:pt x="55251" y="154013"/>
                    <a:pt x="67879" y="154013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92" name="Google Shape;192;p27"/>
            <p:cNvSpPr/>
            <p:nvPr/>
          </p:nvSpPr>
          <p:spPr>
            <a:xfrm>
              <a:off x="4142000" y="-486500"/>
              <a:ext cx="3947575" cy="931525"/>
            </a:xfrm>
            <a:custGeom>
              <a:rect b="b" l="l" r="r" t="t"/>
              <a:pathLst>
                <a:path extrusionOk="0" h="37261" w="157903">
                  <a:moveTo>
                    <a:pt x="0" y="0"/>
                  </a:moveTo>
                  <a:cubicBezTo>
                    <a:pt x="9722" y="12959"/>
                    <a:pt x="21968" y="25992"/>
                    <a:pt x="37337" y="31114"/>
                  </a:cubicBezTo>
                  <a:cubicBezTo>
                    <a:pt x="54886" y="36963"/>
                    <a:pt x="74142" y="38231"/>
                    <a:pt x="92564" y="36558"/>
                  </a:cubicBezTo>
                  <a:cubicBezTo>
                    <a:pt x="108987" y="35067"/>
                    <a:pt x="125597" y="30565"/>
                    <a:pt x="140013" y="22557"/>
                  </a:cubicBezTo>
                  <a:cubicBezTo>
                    <a:pt x="146363" y="19029"/>
                    <a:pt x="151406" y="13361"/>
                    <a:pt x="157903" y="10112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93" name="Google Shape;193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2" type="title"/>
          </p:nvPr>
        </p:nvSpPr>
        <p:spPr>
          <a:xfrm>
            <a:off x="3405186" y="1315850"/>
            <a:ext cx="2346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5" name="Google Shape;195;p27"/>
          <p:cNvSpPr txBox="1"/>
          <p:nvPr>
            <p:ph idx="1" type="subTitle"/>
          </p:nvPr>
        </p:nvSpPr>
        <p:spPr>
          <a:xfrm>
            <a:off x="3405186" y="1632175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3" type="title"/>
          </p:nvPr>
        </p:nvSpPr>
        <p:spPr>
          <a:xfrm>
            <a:off x="6087423" y="1315850"/>
            <a:ext cx="2346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7" name="Google Shape;197;p27"/>
          <p:cNvSpPr txBox="1"/>
          <p:nvPr>
            <p:ph idx="4" type="subTitle"/>
          </p:nvPr>
        </p:nvSpPr>
        <p:spPr>
          <a:xfrm>
            <a:off x="6087423" y="1632175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5" type="title"/>
          </p:nvPr>
        </p:nvSpPr>
        <p:spPr>
          <a:xfrm>
            <a:off x="3405186" y="2442532"/>
            <a:ext cx="2346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9" name="Google Shape;199;p27"/>
          <p:cNvSpPr txBox="1"/>
          <p:nvPr>
            <p:ph idx="6" type="subTitle"/>
          </p:nvPr>
        </p:nvSpPr>
        <p:spPr>
          <a:xfrm>
            <a:off x="3405186" y="2762325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7" type="title"/>
          </p:nvPr>
        </p:nvSpPr>
        <p:spPr>
          <a:xfrm>
            <a:off x="3405186" y="3569214"/>
            <a:ext cx="2346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1" name="Google Shape;201;p27"/>
          <p:cNvSpPr txBox="1"/>
          <p:nvPr>
            <p:ph idx="8" type="subTitle"/>
          </p:nvPr>
        </p:nvSpPr>
        <p:spPr>
          <a:xfrm>
            <a:off x="3405186" y="3892475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9" type="title"/>
          </p:nvPr>
        </p:nvSpPr>
        <p:spPr>
          <a:xfrm>
            <a:off x="6087423" y="2442532"/>
            <a:ext cx="2346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3" name="Google Shape;203;p27"/>
          <p:cNvSpPr txBox="1"/>
          <p:nvPr>
            <p:ph idx="13" type="subTitle"/>
          </p:nvPr>
        </p:nvSpPr>
        <p:spPr>
          <a:xfrm>
            <a:off x="6087423" y="2762325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7"/>
          <p:cNvSpPr txBox="1"/>
          <p:nvPr>
            <p:ph idx="14" type="title"/>
          </p:nvPr>
        </p:nvSpPr>
        <p:spPr>
          <a:xfrm>
            <a:off x="6087423" y="3569214"/>
            <a:ext cx="2346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5" name="Google Shape;205;p27"/>
          <p:cNvSpPr txBox="1"/>
          <p:nvPr>
            <p:ph idx="15" type="subTitle"/>
          </p:nvPr>
        </p:nvSpPr>
        <p:spPr>
          <a:xfrm>
            <a:off x="6087423" y="3892475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7"/>
          <p:cNvSpPr txBox="1"/>
          <p:nvPr>
            <p:ph idx="16" type="title"/>
          </p:nvPr>
        </p:nvSpPr>
        <p:spPr>
          <a:xfrm>
            <a:off x="722950" y="3569225"/>
            <a:ext cx="2346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7" name="Google Shape;207;p27"/>
          <p:cNvSpPr txBox="1"/>
          <p:nvPr>
            <p:ph idx="17" type="subTitle"/>
          </p:nvPr>
        </p:nvSpPr>
        <p:spPr>
          <a:xfrm>
            <a:off x="722950" y="3892482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>
            <p:ph type="title"/>
          </p:nvPr>
        </p:nvSpPr>
        <p:spPr>
          <a:xfrm>
            <a:off x="2315354" y="1189100"/>
            <a:ext cx="45204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5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10" name="Google Shape;210;p28"/>
          <p:cNvGrpSpPr/>
          <p:nvPr/>
        </p:nvGrpSpPr>
        <p:grpSpPr>
          <a:xfrm flipH="1">
            <a:off x="-1093832" y="-553080"/>
            <a:ext cx="10466422" cy="6229989"/>
            <a:chOff x="919620" y="4052663"/>
            <a:chExt cx="2393200" cy="1424518"/>
          </a:xfrm>
        </p:grpSpPr>
        <p:sp>
          <p:nvSpPr>
            <p:cNvPr id="211" name="Google Shape;211;p28"/>
            <p:cNvSpPr/>
            <p:nvPr/>
          </p:nvSpPr>
          <p:spPr>
            <a:xfrm rot="1510878">
              <a:off x="2634974" y="4441905"/>
              <a:ext cx="493519" cy="976690"/>
            </a:xfrm>
            <a:custGeom>
              <a:rect b="b" l="l" r="r" t="t"/>
              <a:pathLst>
                <a:path extrusionOk="0" h="37959" w="19740">
                  <a:moveTo>
                    <a:pt x="9400" y="0"/>
                  </a:moveTo>
                  <a:cubicBezTo>
                    <a:pt x="7123" y="819"/>
                    <a:pt x="4556" y="1735"/>
                    <a:pt x="2724" y="3604"/>
                  </a:cubicBezTo>
                  <a:cubicBezTo>
                    <a:pt x="1026" y="5339"/>
                    <a:pt x="1" y="8400"/>
                    <a:pt x="1471" y="10665"/>
                  </a:cubicBezTo>
                  <a:cubicBezTo>
                    <a:pt x="2459" y="12171"/>
                    <a:pt x="4231" y="12894"/>
                    <a:pt x="5942" y="13593"/>
                  </a:cubicBezTo>
                  <a:cubicBezTo>
                    <a:pt x="7858" y="14364"/>
                    <a:pt x="9678" y="15100"/>
                    <a:pt x="10449" y="16847"/>
                  </a:cubicBezTo>
                  <a:cubicBezTo>
                    <a:pt x="11558" y="19377"/>
                    <a:pt x="9569" y="22258"/>
                    <a:pt x="7328" y="24125"/>
                  </a:cubicBezTo>
                  <a:cubicBezTo>
                    <a:pt x="7063" y="24342"/>
                    <a:pt x="6786" y="24571"/>
                    <a:pt x="6508" y="24788"/>
                  </a:cubicBezTo>
                  <a:cubicBezTo>
                    <a:pt x="4460" y="26451"/>
                    <a:pt x="2351" y="28162"/>
                    <a:pt x="1929" y="30693"/>
                  </a:cubicBezTo>
                  <a:cubicBezTo>
                    <a:pt x="1543" y="33091"/>
                    <a:pt x="3014" y="35742"/>
                    <a:pt x="5436" y="36995"/>
                  </a:cubicBezTo>
                  <a:cubicBezTo>
                    <a:pt x="6749" y="37682"/>
                    <a:pt x="8111" y="37959"/>
                    <a:pt x="9473" y="37959"/>
                  </a:cubicBezTo>
                  <a:cubicBezTo>
                    <a:pt x="13256" y="37959"/>
                    <a:pt x="17005" y="35778"/>
                    <a:pt x="19740" y="34199"/>
                  </a:cubicBezTo>
                  <a:lnTo>
                    <a:pt x="19632" y="34019"/>
                  </a:lnTo>
                  <a:cubicBezTo>
                    <a:pt x="16926" y="35586"/>
                    <a:pt x="13201" y="37750"/>
                    <a:pt x="9457" y="37750"/>
                  </a:cubicBezTo>
                  <a:cubicBezTo>
                    <a:pt x="8132" y="37750"/>
                    <a:pt x="6805" y="37479"/>
                    <a:pt x="5520" y="36815"/>
                  </a:cubicBezTo>
                  <a:cubicBezTo>
                    <a:pt x="3182" y="35597"/>
                    <a:pt x="1760" y="33042"/>
                    <a:pt x="2134" y="30729"/>
                  </a:cubicBezTo>
                  <a:cubicBezTo>
                    <a:pt x="2532" y="28270"/>
                    <a:pt x="4617" y="26583"/>
                    <a:pt x="6629" y="24957"/>
                  </a:cubicBezTo>
                  <a:cubicBezTo>
                    <a:pt x="6918" y="24728"/>
                    <a:pt x="7196" y="24499"/>
                    <a:pt x="7461" y="24282"/>
                  </a:cubicBezTo>
                  <a:cubicBezTo>
                    <a:pt x="8714" y="23233"/>
                    <a:pt x="9738" y="22017"/>
                    <a:pt x="10329" y="20847"/>
                  </a:cubicBezTo>
                  <a:cubicBezTo>
                    <a:pt x="11076" y="19377"/>
                    <a:pt x="11184" y="18003"/>
                    <a:pt x="10642" y="16774"/>
                  </a:cubicBezTo>
                  <a:cubicBezTo>
                    <a:pt x="9834" y="14943"/>
                    <a:pt x="7895" y="14160"/>
                    <a:pt x="6026" y="13400"/>
                  </a:cubicBezTo>
                  <a:cubicBezTo>
                    <a:pt x="4339" y="12714"/>
                    <a:pt x="2592" y="12002"/>
                    <a:pt x="1652" y="10545"/>
                  </a:cubicBezTo>
                  <a:cubicBezTo>
                    <a:pt x="242" y="8376"/>
                    <a:pt x="1230" y="5423"/>
                    <a:pt x="2869" y="3748"/>
                  </a:cubicBezTo>
                  <a:cubicBezTo>
                    <a:pt x="4665" y="1917"/>
                    <a:pt x="7220" y="1001"/>
                    <a:pt x="9473" y="193"/>
                  </a:cubicBezTo>
                  <a:lnTo>
                    <a:pt x="94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919620" y="4052663"/>
              <a:ext cx="714025" cy="454625"/>
            </a:xfrm>
            <a:custGeom>
              <a:rect b="b" l="l" r="r" t="t"/>
              <a:pathLst>
                <a:path extrusionOk="0" h="18185" w="28561">
                  <a:moveTo>
                    <a:pt x="25102" y="0"/>
                  </a:moveTo>
                  <a:lnTo>
                    <a:pt x="24933" y="121"/>
                  </a:lnTo>
                  <a:cubicBezTo>
                    <a:pt x="25885" y="1422"/>
                    <a:pt x="26873" y="2760"/>
                    <a:pt x="27476" y="4279"/>
                  </a:cubicBezTo>
                  <a:cubicBezTo>
                    <a:pt x="28343" y="6424"/>
                    <a:pt x="28223" y="8508"/>
                    <a:pt x="27162" y="10002"/>
                  </a:cubicBezTo>
                  <a:cubicBezTo>
                    <a:pt x="26449" y="11014"/>
                    <a:pt x="25363" y="11609"/>
                    <a:pt x="24228" y="11609"/>
                  </a:cubicBezTo>
                  <a:cubicBezTo>
                    <a:pt x="24174" y="11609"/>
                    <a:pt x="24120" y="11608"/>
                    <a:pt x="24066" y="11605"/>
                  </a:cubicBezTo>
                  <a:cubicBezTo>
                    <a:pt x="23343" y="11569"/>
                    <a:pt x="22439" y="11123"/>
                    <a:pt x="21487" y="10653"/>
                  </a:cubicBezTo>
                  <a:cubicBezTo>
                    <a:pt x="20378" y="10094"/>
                    <a:pt x="19146" y="9477"/>
                    <a:pt x="18004" y="9477"/>
                  </a:cubicBezTo>
                  <a:cubicBezTo>
                    <a:pt x="17670" y="9477"/>
                    <a:pt x="17342" y="9530"/>
                    <a:pt x="17028" y="9653"/>
                  </a:cubicBezTo>
                  <a:cubicBezTo>
                    <a:pt x="16172" y="9991"/>
                    <a:pt x="15510" y="10797"/>
                    <a:pt x="14991" y="12123"/>
                  </a:cubicBezTo>
                  <a:cubicBezTo>
                    <a:pt x="14847" y="12509"/>
                    <a:pt x="14726" y="12991"/>
                    <a:pt x="14582" y="13497"/>
                  </a:cubicBezTo>
                  <a:cubicBezTo>
                    <a:pt x="14100" y="15280"/>
                    <a:pt x="13497" y="17510"/>
                    <a:pt x="11545" y="17907"/>
                  </a:cubicBezTo>
                  <a:cubicBezTo>
                    <a:pt x="11328" y="17952"/>
                    <a:pt x="11119" y="17973"/>
                    <a:pt x="10919" y="17973"/>
                  </a:cubicBezTo>
                  <a:cubicBezTo>
                    <a:pt x="8852" y="17973"/>
                    <a:pt x="7638" y="15698"/>
                    <a:pt x="6363" y="13292"/>
                  </a:cubicBezTo>
                  <a:cubicBezTo>
                    <a:pt x="5036" y="10783"/>
                    <a:pt x="3672" y="8211"/>
                    <a:pt x="1209" y="8211"/>
                  </a:cubicBezTo>
                  <a:cubicBezTo>
                    <a:pt x="833" y="8211"/>
                    <a:pt x="432" y="8271"/>
                    <a:pt x="1" y="8400"/>
                  </a:cubicBezTo>
                  <a:lnTo>
                    <a:pt x="61" y="8604"/>
                  </a:lnTo>
                  <a:cubicBezTo>
                    <a:pt x="466" y="8481"/>
                    <a:pt x="843" y="8424"/>
                    <a:pt x="1198" y="8424"/>
                  </a:cubicBezTo>
                  <a:cubicBezTo>
                    <a:pt x="3550" y="8424"/>
                    <a:pt x="4884" y="10938"/>
                    <a:pt x="6183" y="13389"/>
                  </a:cubicBezTo>
                  <a:cubicBezTo>
                    <a:pt x="7436" y="15751"/>
                    <a:pt x="8725" y="18185"/>
                    <a:pt x="10931" y="18185"/>
                  </a:cubicBezTo>
                  <a:cubicBezTo>
                    <a:pt x="11148" y="18185"/>
                    <a:pt x="11365" y="18161"/>
                    <a:pt x="11593" y="18113"/>
                  </a:cubicBezTo>
                  <a:cubicBezTo>
                    <a:pt x="13666" y="17690"/>
                    <a:pt x="14281" y="15389"/>
                    <a:pt x="14787" y="13545"/>
                  </a:cubicBezTo>
                  <a:cubicBezTo>
                    <a:pt x="14919" y="13051"/>
                    <a:pt x="15052" y="12569"/>
                    <a:pt x="15184" y="12195"/>
                  </a:cubicBezTo>
                  <a:cubicBezTo>
                    <a:pt x="15679" y="10931"/>
                    <a:pt x="16305" y="10159"/>
                    <a:pt x="17112" y="9846"/>
                  </a:cubicBezTo>
                  <a:cubicBezTo>
                    <a:pt x="17404" y="9732"/>
                    <a:pt x="17708" y="9682"/>
                    <a:pt x="18021" y="9682"/>
                  </a:cubicBezTo>
                  <a:cubicBezTo>
                    <a:pt x="19091" y="9682"/>
                    <a:pt x="20264" y="10265"/>
                    <a:pt x="21402" y="10834"/>
                  </a:cubicBezTo>
                  <a:cubicBezTo>
                    <a:pt x="22366" y="11316"/>
                    <a:pt x="23282" y="11774"/>
                    <a:pt x="24066" y="11810"/>
                  </a:cubicBezTo>
                  <a:cubicBezTo>
                    <a:pt x="24122" y="11812"/>
                    <a:pt x="24177" y="11814"/>
                    <a:pt x="24233" y="11814"/>
                  </a:cubicBezTo>
                  <a:cubicBezTo>
                    <a:pt x="25426" y="11814"/>
                    <a:pt x="26571" y="11194"/>
                    <a:pt x="27331" y="10123"/>
                  </a:cubicBezTo>
                  <a:cubicBezTo>
                    <a:pt x="28440" y="8580"/>
                    <a:pt x="28560" y="6411"/>
                    <a:pt x="27668" y="4206"/>
                  </a:cubicBezTo>
                  <a:cubicBezTo>
                    <a:pt x="27054" y="2664"/>
                    <a:pt x="26066" y="1302"/>
                    <a:pt x="25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919621" y="4916207"/>
              <a:ext cx="775775" cy="560975"/>
            </a:xfrm>
            <a:custGeom>
              <a:rect b="b" l="l" r="r" t="t"/>
              <a:pathLst>
                <a:path extrusionOk="0" h="22439" w="31031">
                  <a:moveTo>
                    <a:pt x="206" y="1"/>
                  </a:moveTo>
                  <a:lnTo>
                    <a:pt x="0" y="61"/>
                  </a:lnTo>
                  <a:cubicBezTo>
                    <a:pt x="1796" y="5641"/>
                    <a:pt x="4001" y="8966"/>
                    <a:pt x="6773" y="10255"/>
                  </a:cubicBezTo>
                  <a:cubicBezTo>
                    <a:pt x="7710" y="10688"/>
                    <a:pt x="8660" y="10862"/>
                    <a:pt x="9609" y="10862"/>
                  </a:cubicBezTo>
                  <a:cubicBezTo>
                    <a:pt x="11724" y="10862"/>
                    <a:pt x="13829" y="9997"/>
                    <a:pt x="15751" y="9207"/>
                  </a:cubicBezTo>
                  <a:cubicBezTo>
                    <a:pt x="17004" y="8689"/>
                    <a:pt x="18185" y="8207"/>
                    <a:pt x="19245" y="8014"/>
                  </a:cubicBezTo>
                  <a:cubicBezTo>
                    <a:pt x="19829" y="7906"/>
                    <a:pt x="20410" y="7853"/>
                    <a:pt x="20984" y="7853"/>
                  </a:cubicBezTo>
                  <a:cubicBezTo>
                    <a:pt x="24057" y="7853"/>
                    <a:pt x="26904" y="9370"/>
                    <a:pt x="28680" y="12051"/>
                  </a:cubicBezTo>
                  <a:cubicBezTo>
                    <a:pt x="30790" y="15233"/>
                    <a:pt x="30801" y="19173"/>
                    <a:pt x="28729" y="22318"/>
                  </a:cubicBezTo>
                  <a:lnTo>
                    <a:pt x="28897" y="22439"/>
                  </a:lnTo>
                  <a:cubicBezTo>
                    <a:pt x="31031" y="19209"/>
                    <a:pt x="31007" y="15184"/>
                    <a:pt x="28849" y="11942"/>
                  </a:cubicBezTo>
                  <a:cubicBezTo>
                    <a:pt x="27040" y="9199"/>
                    <a:pt x="24126" y="7646"/>
                    <a:pt x="20974" y="7646"/>
                  </a:cubicBezTo>
                  <a:cubicBezTo>
                    <a:pt x="20388" y="7646"/>
                    <a:pt x="19794" y="7700"/>
                    <a:pt x="19197" y="7810"/>
                  </a:cubicBezTo>
                  <a:cubicBezTo>
                    <a:pt x="18124" y="8002"/>
                    <a:pt x="16932" y="8496"/>
                    <a:pt x="15678" y="9015"/>
                  </a:cubicBezTo>
                  <a:cubicBezTo>
                    <a:pt x="13769" y="9798"/>
                    <a:pt x="11693" y="10656"/>
                    <a:pt x="9617" y="10656"/>
                  </a:cubicBezTo>
                  <a:cubicBezTo>
                    <a:pt x="8692" y="10656"/>
                    <a:pt x="7768" y="10486"/>
                    <a:pt x="6858" y="10063"/>
                  </a:cubicBezTo>
                  <a:cubicBezTo>
                    <a:pt x="4146" y="8809"/>
                    <a:pt x="1977" y="5520"/>
                    <a:pt x="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8"/>
          <p:cNvSpPr txBox="1"/>
          <p:nvPr>
            <p:ph idx="1" type="subTitle"/>
          </p:nvPr>
        </p:nvSpPr>
        <p:spPr>
          <a:xfrm>
            <a:off x="2139104" y="3153500"/>
            <a:ext cx="48729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8"/>
          <p:cNvSpPr/>
          <p:nvPr/>
        </p:nvSpPr>
        <p:spPr>
          <a:xfrm>
            <a:off x="1447824" y="841206"/>
            <a:ext cx="409215" cy="347900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8"/>
          <p:cNvSpPr/>
          <p:nvPr/>
        </p:nvSpPr>
        <p:spPr>
          <a:xfrm rot="3183500">
            <a:off x="5888752" y="603490"/>
            <a:ext cx="258688" cy="219923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/>
          <p:nvPr>
            <p:ph type="title"/>
          </p:nvPr>
        </p:nvSpPr>
        <p:spPr>
          <a:xfrm>
            <a:off x="2391900" y="3328888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9" name="Google Shape;219;p29"/>
          <p:cNvSpPr txBox="1"/>
          <p:nvPr>
            <p:ph idx="1" type="subTitle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20" name="Google Shape;220;p29"/>
          <p:cNvGrpSpPr/>
          <p:nvPr/>
        </p:nvGrpSpPr>
        <p:grpSpPr>
          <a:xfrm>
            <a:off x="-646975" y="-374130"/>
            <a:ext cx="10194565" cy="5800128"/>
            <a:chOff x="-646975" y="-374130"/>
            <a:chExt cx="10194565" cy="5800128"/>
          </a:xfrm>
        </p:grpSpPr>
        <p:sp>
          <p:nvSpPr>
            <p:cNvPr id="221" name="Google Shape;221;p29"/>
            <p:cNvSpPr/>
            <p:nvPr/>
          </p:nvSpPr>
          <p:spPr>
            <a:xfrm>
              <a:off x="1870840" y="-374130"/>
              <a:ext cx="5133775" cy="1145250"/>
            </a:xfrm>
            <a:custGeom>
              <a:rect b="b" l="l" r="r" t="t"/>
              <a:pathLst>
                <a:path extrusionOk="0" h="45810" w="205351">
                  <a:moveTo>
                    <a:pt x="0" y="3111"/>
                  </a:moveTo>
                  <a:cubicBezTo>
                    <a:pt x="0" y="22732"/>
                    <a:pt x="21273" y="43999"/>
                    <a:pt x="40836" y="45504"/>
                  </a:cubicBezTo>
                  <a:cubicBezTo>
                    <a:pt x="49686" y="46185"/>
                    <a:pt x="59123" y="45886"/>
                    <a:pt x="67283" y="42392"/>
                  </a:cubicBezTo>
                  <a:cubicBezTo>
                    <a:pt x="78174" y="37728"/>
                    <a:pt x="88131" y="29179"/>
                    <a:pt x="99953" y="28391"/>
                  </a:cubicBezTo>
                  <a:cubicBezTo>
                    <a:pt x="106957" y="27924"/>
                    <a:pt x="114676" y="26807"/>
                    <a:pt x="120954" y="29947"/>
                  </a:cubicBezTo>
                  <a:cubicBezTo>
                    <a:pt x="133274" y="36110"/>
                    <a:pt x="146517" y="44028"/>
                    <a:pt x="160236" y="42781"/>
                  </a:cubicBezTo>
                  <a:cubicBezTo>
                    <a:pt x="180875" y="40904"/>
                    <a:pt x="205351" y="20725"/>
                    <a:pt x="205351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22" name="Google Shape;222;p29"/>
            <p:cNvSpPr/>
            <p:nvPr/>
          </p:nvSpPr>
          <p:spPr>
            <a:xfrm rot="10800000">
              <a:off x="5512892" y="3299823"/>
              <a:ext cx="4034698" cy="2126175"/>
            </a:xfrm>
            <a:custGeom>
              <a:rect b="b" l="l" r="r" t="t"/>
              <a:pathLst>
                <a:path extrusionOk="0" h="99797" w="189378">
                  <a:moveTo>
                    <a:pt x="184349" y="0"/>
                  </a:moveTo>
                  <a:cubicBezTo>
                    <a:pt x="190638" y="4194"/>
                    <a:pt x="190353" y="15949"/>
                    <a:pt x="186682" y="22557"/>
                  </a:cubicBezTo>
                  <a:cubicBezTo>
                    <a:pt x="181067" y="32666"/>
                    <a:pt x="171121" y="40277"/>
                    <a:pt x="161013" y="45893"/>
                  </a:cubicBezTo>
                  <a:cubicBezTo>
                    <a:pt x="141510" y="56730"/>
                    <a:pt x="116127" y="44557"/>
                    <a:pt x="94119" y="48226"/>
                  </a:cubicBezTo>
                  <a:cubicBezTo>
                    <a:pt x="72779" y="51783"/>
                    <a:pt x="65830" y="81543"/>
                    <a:pt x="48226" y="94119"/>
                  </a:cubicBezTo>
                  <a:cubicBezTo>
                    <a:pt x="39066" y="100662"/>
                    <a:pt x="25923" y="100378"/>
                    <a:pt x="14779" y="98786"/>
                  </a:cubicBezTo>
                  <a:cubicBezTo>
                    <a:pt x="9582" y="98043"/>
                    <a:pt x="5250" y="93341"/>
                    <a:pt x="0" y="9334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23" name="Google Shape;223;p29"/>
            <p:cNvSpPr/>
            <p:nvPr/>
          </p:nvSpPr>
          <p:spPr>
            <a:xfrm flipH="1" rot="10800000">
              <a:off x="-646975" y="3368779"/>
              <a:ext cx="3122717" cy="1988257"/>
            </a:xfrm>
            <a:custGeom>
              <a:rect b="b" l="l" r="r" t="t"/>
              <a:pathLst>
                <a:path extrusionOk="0" h="18185" w="28561">
                  <a:moveTo>
                    <a:pt x="25102" y="0"/>
                  </a:moveTo>
                  <a:lnTo>
                    <a:pt x="24933" y="121"/>
                  </a:lnTo>
                  <a:cubicBezTo>
                    <a:pt x="25885" y="1422"/>
                    <a:pt x="26873" y="2760"/>
                    <a:pt x="27476" y="4279"/>
                  </a:cubicBezTo>
                  <a:cubicBezTo>
                    <a:pt x="28343" y="6424"/>
                    <a:pt x="28223" y="8508"/>
                    <a:pt x="27162" y="10002"/>
                  </a:cubicBezTo>
                  <a:cubicBezTo>
                    <a:pt x="26449" y="11014"/>
                    <a:pt x="25363" y="11609"/>
                    <a:pt x="24228" y="11609"/>
                  </a:cubicBezTo>
                  <a:cubicBezTo>
                    <a:pt x="24174" y="11609"/>
                    <a:pt x="24120" y="11608"/>
                    <a:pt x="24066" y="11605"/>
                  </a:cubicBezTo>
                  <a:cubicBezTo>
                    <a:pt x="23343" y="11569"/>
                    <a:pt x="22439" y="11123"/>
                    <a:pt x="21487" y="10653"/>
                  </a:cubicBezTo>
                  <a:cubicBezTo>
                    <a:pt x="20378" y="10094"/>
                    <a:pt x="19146" y="9477"/>
                    <a:pt x="18004" y="9477"/>
                  </a:cubicBezTo>
                  <a:cubicBezTo>
                    <a:pt x="17670" y="9477"/>
                    <a:pt x="17342" y="9530"/>
                    <a:pt x="17028" y="9653"/>
                  </a:cubicBezTo>
                  <a:cubicBezTo>
                    <a:pt x="16172" y="9991"/>
                    <a:pt x="15510" y="10797"/>
                    <a:pt x="14991" y="12123"/>
                  </a:cubicBezTo>
                  <a:cubicBezTo>
                    <a:pt x="14847" y="12509"/>
                    <a:pt x="14726" y="12991"/>
                    <a:pt x="14582" y="13497"/>
                  </a:cubicBezTo>
                  <a:cubicBezTo>
                    <a:pt x="14100" y="15280"/>
                    <a:pt x="13497" y="17510"/>
                    <a:pt x="11545" y="17907"/>
                  </a:cubicBezTo>
                  <a:cubicBezTo>
                    <a:pt x="11328" y="17952"/>
                    <a:pt x="11119" y="17973"/>
                    <a:pt x="10919" y="17973"/>
                  </a:cubicBezTo>
                  <a:cubicBezTo>
                    <a:pt x="8852" y="17973"/>
                    <a:pt x="7638" y="15698"/>
                    <a:pt x="6363" y="13292"/>
                  </a:cubicBezTo>
                  <a:cubicBezTo>
                    <a:pt x="5036" y="10783"/>
                    <a:pt x="3672" y="8211"/>
                    <a:pt x="1209" y="8211"/>
                  </a:cubicBezTo>
                  <a:cubicBezTo>
                    <a:pt x="833" y="8211"/>
                    <a:pt x="432" y="8271"/>
                    <a:pt x="1" y="8400"/>
                  </a:cubicBezTo>
                  <a:lnTo>
                    <a:pt x="61" y="8604"/>
                  </a:lnTo>
                  <a:cubicBezTo>
                    <a:pt x="466" y="8481"/>
                    <a:pt x="843" y="8424"/>
                    <a:pt x="1198" y="8424"/>
                  </a:cubicBezTo>
                  <a:cubicBezTo>
                    <a:pt x="3550" y="8424"/>
                    <a:pt x="4884" y="10938"/>
                    <a:pt x="6183" y="13389"/>
                  </a:cubicBezTo>
                  <a:cubicBezTo>
                    <a:pt x="7436" y="15751"/>
                    <a:pt x="8725" y="18185"/>
                    <a:pt x="10931" y="18185"/>
                  </a:cubicBezTo>
                  <a:cubicBezTo>
                    <a:pt x="11148" y="18185"/>
                    <a:pt x="11365" y="18161"/>
                    <a:pt x="11593" y="18113"/>
                  </a:cubicBezTo>
                  <a:cubicBezTo>
                    <a:pt x="13666" y="17690"/>
                    <a:pt x="14281" y="15389"/>
                    <a:pt x="14787" y="13545"/>
                  </a:cubicBezTo>
                  <a:cubicBezTo>
                    <a:pt x="14919" y="13051"/>
                    <a:pt x="15052" y="12569"/>
                    <a:pt x="15184" y="12195"/>
                  </a:cubicBezTo>
                  <a:cubicBezTo>
                    <a:pt x="15679" y="10931"/>
                    <a:pt x="16305" y="10159"/>
                    <a:pt x="17112" y="9846"/>
                  </a:cubicBezTo>
                  <a:cubicBezTo>
                    <a:pt x="17404" y="9732"/>
                    <a:pt x="17708" y="9682"/>
                    <a:pt x="18021" y="9682"/>
                  </a:cubicBezTo>
                  <a:cubicBezTo>
                    <a:pt x="19091" y="9682"/>
                    <a:pt x="20264" y="10265"/>
                    <a:pt x="21402" y="10834"/>
                  </a:cubicBezTo>
                  <a:cubicBezTo>
                    <a:pt x="22366" y="11316"/>
                    <a:pt x="23282" y="11774"/>
                    <a:pt x="24066" y="11810"/>
                  </a:cubicBezTo>
                  <a:cubicBezTo>
                    <a:pt x="24122" y="11812"/>
                    <a:pt x="24177" y="11814"/>
                    <a:pt x="24233" y="11814"/>
                  </a:cubicBezTo>
                  <a:cubicBezTo>
                    <a:pt x="25426" y="11814"/>
                    <a:pt x="26571" y="11194"/>
                    <a:pt x="27331" y="10123"/>
                  </a:cubicBezTo>
                  <a:cubicBezTo>
                    <a:pt x="28440" y="8580"/>
                    <a:pt x="28560" y="6411"/>
                    <a:pt x="27668" y="4206"/>
                  </a:cubicBezTo>
                  <a:cubicBezTo>
                    <a:pt x="27054" y="2664"/>
                    <a:pt x="26066" y="1302"/>
                    <a:pt x="25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8014879" y="-175025"/>
              <a:ext cx="1494275" cy="2914475"/>
            </a:xfrm>
            <a:custGeom>
              <a:rect b="b" l="l" r="r" t="t"/>
              <a:pathLst>
                <a:path extrusionOk="0" h="116579" w="59771">
                  <a:moveTo>
                    <a:pt x="23212" y="0"/>
                  </a:moveTo>
                  <a:cubicBezTo>
                    <a:pt x="8890" y="3582"/>
                    <a:pt x="-2927" y="23793"/>
                    <a:pt x="655" y="38115"/>
                  </a:cubicBezTo>
                  <a:cubicBezTo>
                    <a:pt x="3020" y="47570"/>
                    <a:pt x="12291" y="54329"/>
                    <a:pt x="14656" y="63784"/>
                  </a:cubicBezTo>
                  <a:cubicBezTo>
                    <a:pt x="17364" y="74612"/>
                    <a:pt x="10036" y="86499"/>
                    <a:pt x="13101" y="97231"/>
                  </a:cubicBezTo>
                  <a:cubicBezTo>
                    <a:pt x="14188" y="101036"/>
                    <a:pt x="17128" y="104050"/>
                    <a:pt x="19323" y="107343"/>
                  </a:cubicBezTo>
                  <a:cubicBezTo>
                    <a:pt x="24145" y="114576"/>
                    <a:pt x="36437" y="119004"/>
                    <a:pt x="44214" y="115121"/>
                  </a:cubicBezTo>
                  <a:cubicBezTo>
                    <a:pt x="48364" y="113049"/>
                    <a:pt x="52511" y="110973"/>
                    <a:pt x="56660" y="108899"/>
                  </a:cubicBezTo>
                  <a:cubicBezTo>
                    <a:pt x="57972" y="108243"/>
                    <a:pt x="58304" y="105787"/>
                    <a:pt x="59771" y="105787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25" name="Google Shape;225;p29"/>
            <p:cNvSpPr/>
            <p:nvPr/>
          </p:nvSpPr>
          <p:spPr>
            <a:xfrm rot="-6134353">
              <a:off x="-50436" y="691332"/>
              <a:ext cx="993579" cy="1181760"/>
            </a:xfrm>
            <a:custGeom>
              <a:rect b="b" l="l" r="r" t="t"/>
              <a:pathLst>
                <a:path extrusionOk="0" h="47269" w="39742">
                  <a:moveTo>
                    <a:pt x="30774" y="0"/>
                  </a:moveTo>
                  <a:cubicBezTo>
                    <a:pt x="24418" y="0"/>
                    <a:pt x="17192" y="76"/>
                    <a:pt x="12106" y="3889"/>
                  </a:cubicBezTo>
                  <a:cubicBezTo>
                    <a:pt x="7041" y="7686"/>
                    <a:pt x="3566" y="13568"/>
                    <a:pt x="1216" y="19446"/>
                  </a:cubicBezTo>
                  <a:cubicBezTo>
                    <a:pt x="-2489" y="28711"/>
                    <a:pt x="3982" y="44251"/>
                    <a:pt x="13662" y="46671"/>
                  </a:cubicBezTo>
                  <a:cubicBezTo>
                    <a:pt x="23224" y="49061"/>
                    <a:pt x="34657" y="38908"/>
                    <a:pt x="37775" y="29558"/>
                  </a:cubicBezTo>
                  <a:cubicBezTo>
                    <a:pt x="40978" y="19953"/>
                    <a:pt x="40899" y="0"/>
                    <a:pt x="30774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226" name="Google Shape;226;p29"/>
          <p:cNvSpPr/>
          <p:nvPr/>
        </p:nvSpPr>
        <p:spPr>
          <a:xfrm rot="8100000">
            <a:off x="2620167" y="4451460"/>
            <a:ext cx="403406" cy="317882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7" name="Google Shape;227;p29"/>
          <p:cNvSpPr/>
          <p:nvPr/>
        </p:nvSpPr>
        <p:spPr>
          <a:xfrm rot="8100000">
            <a:off x="4625317" y="635585"/>
            <a:ext cx="403406" cy="317882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/>
          <p:nvPr/>
        </p:nvSpPr>
        <p:spPr>
          <a:xfrm rot="8100000">
            <a:off x="-2711216" y="-1597084"/>
            <a:ext cx="5416718" cy="4273185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0"/>
          <p:cNvSpPr/>
          <p:nvPr/>
        </p:nvSpPr>
        <p:spPr>
          <a:xfrm rot="-3322046">
            <a:off x="6914602" y="2046660"/>
            <a:ext cx="5416708" cy="427317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/>
          <p:cNvSpPr/>
          <p:nvPr/>
        </p:nvSpPr>
        <p:spPr>
          <a:xfrm rot="759765">
            <a:off x="-494358" y="3544018"/>
            <a:ext cx="5416738" cy="4273200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"/>
          <p:cNvSpPr/>
          <p:nvPr/>
        </p:nvSpPr>
        <p:spPr>
          <a:xfrm rot="759765">
            <a:off x="3103192" y="-2888132"/>
            <a:ext cx="5416738" cy="4273200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0"/>
          <p:cNvSpPr txBox="1"/>
          <p:nvPr>
            <p:ph type="title"/>
          </p:nvPr>
        </p:nvSpPr>
        <p:spPr>
          <a:xfrm>
            <a:off x="3360725" y="1604300"/>
            <a:ext cx="5067600" cy="146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4" name="Google Shape;234;p30"/>
          <p:cNvSpPr txBox="1"/>
          <p:nvPr>
            <p:ph hasCustomPrompt="1" idx="2" type="title"/>
          </p:nvPr>
        </p:nvSpPr>
        <p:spPr>
          <a:xfrm>
            <a:off x="7360200" y="740525"/>
            <a:ext cx="1068000" cy="7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5" name="Google Shape;235;p30"/>
          <p:cNvSpPr txBox="1"/>
          <p:nvPr>
            <p:ph idx="1" type="subTitle"/>
          </p:nvPr>
        </p:nvSpPr>
        <p:spPr>
          <a:xfrm>
            <a:off x="3360600" y="3296112"/>
            <a:ext cx="5067600" cy="2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/>
          <p:nvPr/>
        </p:nvSpPr>
        <p:spPr>
          <a:xfrm rot="-9899997">
            <a:off x="7481401" y="2968208"/>
            <a:ext cx="4163320" cy="3284393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"/>
          <p:cNvSpPr/>
          <p:nvPr/>
        </p:nvSpPr>
        <p:spPr>
          <a:xfrm flipH="1" rot="-2700019">
            <a:off x="-876903" y="4252663"/>
            <a:ext cx="1837849" cy="1663187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39" name="Google Shape;239;p31"/>
          <p:cNvSpPr/>
          <p:nvPr/>
        </p:nvSpPr>
        <p:spPr>
          <a:xfrm rot="8589033">
            <a:off x="-1917138" y="-1102705"/>
            <a:ext cx="4163332" cy="3284403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1"/>
          <p:cNvSpPr/>
          <p:nvPr/>
        </p:nvSpPr>
        <p:spPr>
          <a:xfrm rot="4080467">
            <a:off x="7914162" y="-1102709"/>
            <a:ext cx="4163321" cy="3284394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/>
          <p:nvPr/>
        </p:nvSpPr>
        <p:spPr>
          <a:xfrm rot="7199980">
            <a:off x="-3324738" y="-592351"/>
            <a:ext cx="5352169" cy="4222263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2"/>
          <p:cNvSpPr/>
          <p:nvPr/>
        </p:nvSpPr>
        <p:spPr>
          <a:xfrm rot="-7566125">
            <a:off x="7376093" y="-1160998"/>
            <a:ext cx="3621063" cy="2856614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2"/>
          <p:cNvSpPr/>
          <p:nvPr/>
        </p:nvSpPr>
        <p:spPr>
          <a:xfrm flipH="1" rot="8100000">
            <a:off x="8617473" y="1090780"/>
            <a:ext cx="306732" cy="24171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46" name="Google Shape;246;p32"/>
          <p:cNvSpPr/>
          <p:nvPr/>
        </p:nvSpPr>
        <p:spPr>
          <a:xfrm>
            <a:off x="6486363" y="3922925"/>
            <a:ext cx="3621066" cy="285661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/>
          <p:nvPr/>
        </p:nvSpPr>
        <p:spPr>
          <a:xfrm rot="-931855">
            <a:off x="7197489" y="3943650"/>
            <a:ext cx="2869964" cy="2264080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3"/>
          <p:cNvSpPr/>
          <p:nvPr/>
        </p:nvSpPr>
        <p:spPr>
          <a:xfrm rot="5252879">
            <a:off x="-3039323" y="1970275"/>
            <a:ext cx="5158808" cy="4069751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3"/>
          <p:cNvSpPr/>
          <p:nvPr/>
        </p:nvSpPr>
        <p:spPr>
          <a:xfrm flipH="1" rot="-2700000">
            <a:off x="421766" y="459278"/>
            <a:ext cx="582923" cy="52752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52" name="Google Shape;252;p33"/>
          <p:cNvSpPr/>
          <p:nvPr/>
        </p:nvSpPr>
        <p:spPr>
          <a:xfrm flipH="1" rot="-2700000">
            <a:off x="7912985" y="-781364"/>
            <a:ext cx="2607559" cy="2359751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53" name="Google Shape;253;p33"/>
          <p:cNvSpPr/>
          <p:nvPr/>
        </p:nvSpPr>
        <p:spPr>
          <a:xfrm rot="10800000">
            <a:off x="-1046525" y="-1758760"/>
            <a:ext cx="3519503" cy="2776494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/>
          <p:nvPr/>
        </p:nvSpPr>
        <p:spPr>
          <a:xfrm rot="-5400000">
            <a:off x="6916026" y="-851428"/>
            <a:ext cx="5158780" cy="406972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4"/>
          <p:cNvSpPr/>
          <p:nvPr/>
        </p:nvSpPr>
        <p:spPr>
          <a:xfrm flipH="1" rot="-2700000">
            <a:off x="-1188408" y="4066682"/>
            <a:ext cx="2103849" cy="1903900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58" name="Google Shape;258;p34"/>
          <p:cNvSpPr/>
          <p:nvPr/>
        </p:nvSpPr>
        <p:spPr>
          <a:xfrm flipH="1" rot="-2700000">
            <a:off x="7912985" y="4178011"/>
            <a:ext cx="2607559" cy="2359751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59" name="Google Shape;259;p34"/>
          <p:cNvSpPr/>
          <p:nvPr/>
        </p:nvSpPr>
        <p:spPr>
          <a:xfrm rot="-5400000">
            <a:off x="-3781124" y="-1793028"/>
            <a:ext cx="5158780" cy="406972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4"/>
          <p:cNvSpPr/>
          <p:nvPr/>
        </p:nvSpPr>
        <p:spPr>
          <a:xfrm flipH="1" rot="-2700000">
            <a:off x="8182033" y="770020"/>
            <a:ext cx="308192" cy="278892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1" name="Google Shape;261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/>
          <p:nvPr/>
        </p:nvSpPr>
        <p:spPr>
          <a:xfrm>
            <a:off x="6046207" y="4051474"/>
            <a:ext cx="3820479" cy="3013930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5"/>
          <p:cNvSpPr/>
          <p:nvPr/>
        </p:nvSpPr>
        <p:spPr>
          <a:xfrm rot="3600017">
            <a:off x="-1432556" y="-1870780"/>
            <a:ext cx="3519496" cy="277648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5"/>
          <p:cNvSpPr/>
          <p:nvPr/>
        </p:nvSpPr>
        <p:spPr>
          <a:xfrm flipH="1" rot="-2700000">
            <a:off x="-176359" y="1591203"/>
            <a:ext cx="582923" cy="52752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6" name="Google Shape;266;p35"/>
          <p:cNvSpPr/>
          <p:nvPr/>
        </p:nvSpPr>
        <p:spPr>
          <a:xfrm rot="6299992">
            <a:off x="7263666" y="-1262600"/>
            <a:ext cx="3519478" cy="2776474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6"/>
          <p:cNvSpPr/>
          <p:nvPr/>
        </p:nvSpPr>
        <p:spPr>
          <a:xfrm>
            <a:off x="-2408350" y="-696937"/>
            <a:ext cx="3621066" cy="285661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6"/>
          <p:cNvSpPr/>
          <p:nvPr/>
        </p:nvSpPr>
        <p:spPr>
          <a:xfrm rot="-7806275">
            <a:off x="6673577" y="-1258966"/>
            <a:ext cx="3930568" cy="310077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6"/>
          <p:cNvSpPr/>
          <p:nvPr/>
        </p:nvSpPr>
        <p:spPr>
          <a:xfrm flipH="1" rot="-2700000">
            <a:off x="8618299" y="2137157"/>
            <a:ext cx="447981" cy="405409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2" name="Google Shape;272;p36"/>
          <p:cNvSpPr/>
          <p:nvPr/>
        </p:nvSpPr>
        <p:spPr>
          <a:xfrm flipH="1" rot="899992">
            <a:off x="855159" y="715258"/>
            <a:ext cx="278360" cy="251917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3" name="Google Shape;273;p36"/>
          <p:cNvSpPr/>
          <p:nvPr/>
        </p:nvSpPr>
        <p:spPr>
          <a:xfrm rot="-495088">
            <a:off x="6838606" y="4098546"/>
            <a:ext cx="3179180" cy="2508017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1_1_1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/>
          <p:nvPr/>
        </p:nvSpPr>
        <p:spPr>
          <a:xfrm flipH="1" rot="8100000">
            <a:off x="7870289" y="3802527"/>
            <a:ext cx="2814920" cy="2218237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7" name="Google Shape;277;p37"/>
          <p:cNvSpPr/>
          <p:nvPr/>
        </p:nvSpPr>
        <p:spPr>
          <a:xfrm rot="-7911167">
            <a:off x="7885478" y="-661789"/>
            <a:ext cx="3277152" cy="2786316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7"/>
          <p:cNvSpPr/>
          <p:nvPr/>
        </p:nvSpPr>
        <p:spPr>
          <a:xfrm rot="2700000">
            <a:off x="-2570880" y="3015476"/>
            <a:ext cx="6070835" cy="478920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7"/>
          <p:cNvSpPr/>
          <p:nvPr/>
        </p:nvSpPr>
        <p:spPr>
          <a:xfrm flipH="1" rot="8100000">
            <a:off x="268680" y="2920955"/>
            <a:ext cx="407848" cy="321388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0" name="Google Shape;280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1_1_1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/>
          <p:nvPr/>
        </p:nvSpPr>
        <p:spPr>
          <a:xfrm rot="-3600008">
            <a:off x="7516212" y="2830825"/>
            <a:ext cx="3897050" cy="307433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8"/>
          <p:cNvSpPr/>
          <p:nvPr/>
        </p:nvSpPr>
        <p:spPr>
          <a:xfrm rot="5400000">
            <a:off x="-2304074" y="2830841"/>
            <a:ext cx="3897033" cy="3074323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8"/>
          <p:cNvSpPr/>
          <p:nvPr/>
        </p:nvSpPr>
        <p:spPr>
          <a:xfrm rot="8100000">
            <a:off x="-978007" y="-480416"/>
            <a:ext cx="2061604" cy="162641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8"/>
          <p:cNvSpPr/>
          <p:nvPr/>
        </p:nvSpPr>
        <p:spPr>
          <a:xfrm flipH="1" rot="8100000">
            <a:off x="8617473" y="1090780"/>
            <a:ext cx="306732" cy="24171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6" name="Google Shape;286;p38"/>
          <p:cNvSpPr/>
          <p:nvPr/>
        </p:nvSpPr>
        <p:spPr>
          <a:xfrm flipH="1" rot="8100000">
            <a:off x="8435008" y="3659550"/>
            <a:ext cx="619609" cy="488266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7" name="Google Shape;287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/>
          <p:nvPr/>
        </p:nvSpPr>
        <p:spPr>
          <a:xfrm rot="1812048">
            <a:off x="-1484977" y="3112026"/>
            <a:ext cx="4396388" cy="346825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9"/>
          <p:cNvSpPr/>
          <p:nvPr/>
        </p:nvSpPr>
        <p:spPr>
          <a:xfrm rot="-8703771">
            <a:off x="12376" y="-2172937"/>
            <a:ext cx="4396378" cy="3468250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9"/>
          <p:cNvSpPr/>
          <p:nvPr/>
        </p:nvSpPr>
        <p:spPr>
          <a:xfrm flipH="1" rot="-684808">
            <a:off x="1215120" y="238549"/>
            <a:ext cx="489301" cy="416028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9"/>
          <p:cNvSpPr/>
          <p:nvPr/>
        </p:nvSpPr>
        <p:spPr>
          <a:xfrm flipH="1" rot="-684817">
            <a:off x="3305189" y="4700943"/>
            <a:ext cx="1000126" cy="850357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9"/>
          <p:cNvSpPr/>
          <p:nvPr/>
        </p:nvSpPr>
        <p:spPr>
          <a:xfrm rot="5400000">
            <a:off x="6040711" y="-1608988"/>
            <a:ext cx="4396366" cy="3468241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9"/>
          <p:cNvSpPr/>
          <p:nvPr/>
        </p:nvSpPr>
        <p:spPr>
          <a:xfrm flipH="1" rot="-684917">
            <a:off x="8013508" y="3903839"/>
            <a:ext cx="450783" cy="383279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9"/>
          <p:cNvSpPr txBox="1"/>
          <p:nvPr>
            <p:ph type="title"/>
          </p:nvPr>
        </p:nvSpPr>
        <p:spPr>
          <a:xfrm>
            <a:off x="720000" y="1547537"/>
            <a:ext cx="3852000" cy="11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6" name="Google Shape;296;p39"/>
          <p:cNvSpPr txBox="1"/>
          <p:nvPr>
            <p:ph idx="1" type="subTitle"/>
          </p:nvPr>
        </p:nvSpPr>
        <p:spPr>
          <a:xfrm>
            <a:off x="720000" y="2648775"/>
            <a:ext cx="34026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0"/>
          <p:cNvSpPr txBox="1"/>
          <p:nvPr>
            <p:ph type="title"/>
          </p:nvPr>
        </p:nvSpPr>
        <p:spPr>
          <a:xfrm>
            <a:off x="4807150" y="1711250"/>
            <a:ext cx="36210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9" name="Google Shape;299;p40"/>
          <p:cNvSpPr txBox="1"/>
          <p:nvPr>
            <p:ph idx="1" type="subTitle"/>
          </p:nvPr>
        </p:nvSpPr>
        <p:spPr>
          <a:xfrm>
            <a:off x="5191325" y="2419350"/>
            <a:ext cx="3237000" cy="108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40"/>
          <p:cNvSpPr/>
          <p:nvPr/>
        </p:nvSpPr>
        <p:spPr>
          <a:xfrm rot="7199980">
            <a:off x="-2721913" y="302174"/>
            <a:ext cx="5352169" cy="4222263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40"/>
          <p:cNvSpPr/>
          <p:nvPr/>
        </p:nvSpPr>
        <p:spPr>
          <a:xfrm rot="-8100000">
            <a:off x="6617663" y="-1145323"/>
            <a:ext cx="3621064" cy="2856615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0"/>
          <p:cNvSpPr/>
          <p:nvPr/>
        </p:nvSpPr>
        <p:spPr>
          <a:xfrm flipH="1" rot="8100000">
            <a:off x="7606298" y="756355"/>
            <a:ext cx="306732" cy="24171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3" name="Google Shape;303;p40"/>
          <p:cNvSpPr/>
          <p:nvPr/>
        </p:nvSpPr>
        <p:spPr>
          <a:xfrm flipH="1" rot="-2700021">
            <a:off x="8241790" y="3272958"/>
            <a:ext cx="1661252" cy="1503360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4" name="Google Shape;304;p40"/>
          <p:cNvSpPr/>
          <p:nvPr/>
        </p:nvSpPr>
        <p:spPr>
          <a:xfrm>
            <a:off x="2761462" y="4098450"/>
            <a:ext cx="3621066" cy="285661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40"/>
          <p:cNvSpPr/>
          <p:nvPr/>
        </p:nvSpPr>
        <p:spPr>
          <a:xfrm>
            <a:off x="2422112" y="-1697000"/>
            <a:ext cx="3621066" cy="285661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41"/>
          <p:cNvGrpSpPr/>
          <p:nvPr/>
        </p:nvGrpSpPr>
        <p:grpSpPr>
          <a:xfrm>
            <a:off x="-2599288" y="-3132442"/>
            <a:ext cx="14195734" cy="10106491"/>
            <a:chOff x="-2599288" y="-3132442"/>
            <a:chExt cx="14195734" cy="10106491"/>
          </a:xfrm>
        </p:grpSpPr>
        <p:sp>
          <p:nvSpPr>
            <p:cNvPr id="308" name="Google Shape;308;p41"/>
            <p:cNvSpPr/>
            <p:nvPr/>
          </p:nvSpPr>
          <p:spPr>
            <a:xfrm>
              <a:off x="6770225" y="-1838900"/>
              <a:ext cx="3621066" cy="2856616"/>
            </a:xfrm>
            <a:custGeom>
              <a:rect b="b" l="l" r="r" t="t"/>
              <a:pathLst>
                <a:path extrusionOk="0" h="11487" w="14561">
                  <a:moveTo>
                    <a:pt x="11926" y="1"/>
                  </a:moveTo>
                  <a:cubicBezTo>
                    <a:pt x="10902" y="1"/>
                    <a:pt x="9858" y="524"/>
                    <a:pt x="9405" y="1514"/>
                  </a:cubicBezTo>
                  <a:cubicBezTo>
                    <a:pt x="9143" y="2104"/>
                    <a:pt x="9099" y="2803"/>
                    <a:pt x="8651" y="3284"/>
                  </a:cubicBezTo>
                  <a:cubicBezTo>
                    <a:pt x="8294" y="3674"/>
                    <a:pt x="7764" y="3828"/>
                    <a:pt x="7216" y="3828"/>
                  </a:cubicBezTo>
                  <a:cubicBezTo>
                    <a:pt x="6858" y="3828"/>
                    <a:pt x="6492" y="3763"/>
                    <a:pt x="6160" y="3655"/>
                  </a:cubicBezTo>
                  <a:cubicBezTo>
                    <a:pt x="5309" y="3382"/>
                    <a:pt x="4544" y="2902"/>
                    <a:pt x="3660" y="2738"/>
                  </a:cubicBezTo>
                  <a:cubicBezTo>
                    <a:pt x="3515" y="2711"/>
                    <a:pt x="3372" y="2698"/>
                    <a:pt x="3233" y="2698"/>
                  </a:cubicBezTo>
                  <a:cubicBezTo>
                    <a:pt x="1900" y="2698"/>
                    <a:pt x="835" y="3867"/>
                    <a:pt x="459" y="5053"/>
                  </a:cubicBezTo>
                  <a:cubicBezTo>
                    <a:pt x="0" y="6506"/>
                    <a:pt x="437" y="8133"/>
                    <a:pt x="1431" y="9303"/>
                  </a:cubicBezTo>
                  <a:cubicBezTo>
                    <a:pt x="2414" y="10471"/>
                    <a:pt x="3922" y="11181"/>
                    <a:pt x="5473" y="11410"/>
                  </a:cubicBezTo>
                  <a:cubicBezTo>
                    <a:pt x="5821" y="11461"/>
                    <a:pt x="6174" y="11487"/>
                    <a:pt x="6529" y="11487"/>
                  </a:cubicBezTo>
                  <a:cubicBezTo>
                    <a:pt x="7934" y="11487"/>
                    <a:pt x="9348" y="11081"/>
                    <a:pt x="10420" y="10209"/>
                  </a:cubicBezTo>
                  <a:cubicBezTo>
                    <a:pt x="11153" y="9608"/>
                    <a:pt x="11687" y="8778"/>
                    <a:pt x="11917" y="7871"/>
                  </a:cubicBezTo>
                  <a:cubicBezTo>
                    <a:pt x="12102" y="7162"/>
                    <a:pt x="11971" y="6375"/>
                    <a:pt x="12201" y="5676"/>
                  </a:cubicBezTo>
                  <a:cubicBezTo>
                    <a:pt x="12442" y="4955"/>
                    <a:pt x="13206" y="4660"/>
                    <a:pt x="13697" y="4125"/>
                  </a:cubicBezTo>
                  <a:cubicBezTo>
                    <a:pt x="14265" y="3514"/>
                    <a:pt x="14561" y="2662"/>
                    <a:pt x="14386" y="1853"/>
                  </a:cubicBezTo>
                  <a:cubicBezTo>
                    <a:pt x="14353" y="1722"/>
                    <a:pt x="14320" y="1591"/>
                    <a:pt x="14265" y="1471"/>
                  </a:cubicBezTo>
                  <a:cubicBezTo>
                    <a:pt x="13855" y="475"/>
                    <a:pt x="12900" y="1"/>
                    <a:pt x="1192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41"/>
            <p:cNvSpPr/>
            <p:nvPr/>
          </p:nvSpPr>
          <p:spPr>
            <a:xfrm rot="9000003">
              <a:off x="-1889181" y="-2057454"/>
              <a:ext cx="5452520" cy="4301428"/>
            </a:xfrm>
            <a:custGeom>
              <a:rect b="b" l="l" r="r" t="t"/>
              <a:pathLst>
                <a:path extrusionOk="0" h="11487" w="14561">
                  <a:moveTo>
                    <a:pt x="11926" y="1"/>
                  </a:moveTo>
                  <a:cubicBezTo>
                    <a:pt x="10902" y="1"/>
                    <a:pt x="9858" y="524"/>
                    <a:pt x="9405" y="1514"/>
                  </a:cubicBezTo>
                  <a:cubicBezTo>
                    <a:pt x="9143" y="2104"/>
                    <a:pt x="9099" y="2803"/>
                    <a:pt x="8651" y="3284"/>
                  </a:cubicBezTo>
                  <a:cubicBezTo>
                    <a:pt x="8294" y="3674"/>
                    <a:pt x="7764" y="3828"/>
                    <a:pt x="7216" y="3828"/>
                  </a:cubicBezTo>
                  <a:cubicBezTo>
                    <a:pt x="6858" y="3828"/>
                    <a:pt x="6492" y="3763"/>
                    <a:pt x="6160" y="3655"/>
                  </a:cubicBezTo>
                  <a:cubicBezTo>
                    <a:pt x="5309" y="3382"/>
                    <a:pt x="4544" y="2902"/>
                    <a:pt x="3660" y="2738"/>
                  </a:cubicBezTo>
                  <a:cubicBezTo>
                    <a:pt x="3515" y="2711"/>
                    <a:pt x="3372" y="2698"/>
                    <a:pt x="3233" y="2698"/>
                  </a:cubicBezTo>
                  <a:cubicBezTo>
                    <a:pt x="1900" y="2698"/>
                    <a:pt x="835" y="3867"/>
                    <a:pt x="459" y="5053"/>
                  </a:cubicBezTo>
                  <a:cubicBezTo>
                    <a:pt x="0" y="6506"/>
                    <a:pt x="437" y="8133"/>
                    <a:pt x="1431" y="9303"/>
                  </a:cubicBezTo>
                  <a:cubicBezTo>
                    <a:pt x="2414" y="10471"/>
                    <a:pt x="3922" y="11181"/>
                    <a:pt x="5473" y="11410"/>
                  </a:cubicBezTo>
                  <a:cubicBezTo>
                    <a:pt x="5821" y="11461"/>
                    <a:pt x="6174" y="11487"/>
                    <a:pt x="6529" y="11487"/>
                  </a:cubicBezTo>
                  <a:cubicBezTo>
                    <a:pt x="7934" y="11487"/>
                    <a:pt x="9348" y="11081"/>
                    <a:pt x="10420" y="10209"/>
                  </a:cubicBezTo>
                  <a:cubicBezTo>
                    <a:pt x="11153" y="9608"/>
                    <a:pt x="11687" y="8778"/>
                    <a:pt x="11917" y="7871"/>
                  </a:cubicBezTo>
                  <a:cubicBezTo>
                    <a:pt x="12102" y="7162"/>
                    <a:pt x="11971" y="6375"/>
                    <a:pt x="12201" y="5676"/>
                  </a:cubicBezTo>
                  <a:cubicBezTo>
                    <a:pt x="12442" y="4955"/>
                    <a:pt x="13206" y="4660"/>
                    <a:pt x="13697" y="4125"/>
                  </a:cubicBezTo>
                  <a:cubicBezTo>
                    <a:pt x="14265" y="3514"/>
                    <a:pt x="14561" y="2662"/>
                    <a:pt x="14386" y="1853"/>
                  </a:cubicBezTo>
                  <a:cubicBezTo>
                    <a:pt x="14353" y="1722"/>
                    <a:pt x="14320" y="1591"/>
                    <a:pt x="14265" y="1471"/>
                  </a:cubicBezTo>
                  <a:cubicBezTo>
                    <a:pt x="13855" y="475"/>
                    <a:pt x="12900" y="1"/>
                    <a:pt x="1192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41"/>
            <p:cNvSpPr/>
            <p:nvPr/>
          </p:nvSpPr>
          <p:spPr>
            <a:xfrm rot="609176">
              <a:off x="2192594" y="4205446"/>
              <a:ext cx="3179198" cy="2508031"/>
            </a:xfrm>
            <a:custGeom>
              <a:rect b="b" l="l" r="r" t="t"/>
              <a:pathLst>
                <a:path extrusionOk="0" h="11487" w="14561">
                  <a:moveTo>
                    <a:pt x="11926" y="1"/>
                  </a:moveTo>
                  <a:cubicBezTo>
                    <a:pt x="10902" y="1"/>
                    <a:pt x="9858" y="524"/>
                    <a:pt x="9405" y="1514"/>
                  </a:cubicBezTo>
                  <a:cubicBezTo>
                    <a:pt x="9143" y="2104"/>
                    <a:pt x="9099" y="2803"/>
                    <a:pt x="8651" y="3284"/>
                  </a:cubicBezTo>
                  <a:cubicBezTo>
                    <a:pt x="8294" y="3674"/>
                    <a:pt x="7764" y="3828"/>
                    <a:pt x="7216" y="3828"/>
                  </a:cubicBezTo>
                  <a:cubicBezTo>
                    <a:pt x="6858" y="3828"/>
                    <a:pt x="6492" y="3763"/>
                    <a:pt x="6160" y="3655"/>
                  </a:cubicBezTo>
                  <a:cubicBezTo>
                    <a:pt x="5309" y="3382"/>
                    <a:pt x="4544" y="2902"/>
                    <a:pt x="3660" y="2738"/>
                  </a:cubicBezTo>
                  <a:cubicBezTo>
                    <a:pt x="3515" y="2711"/>
                    <a:pt x="3372" y="2698"/>
                    <a:pt x="3233" y="2698"/>
                  </a:cubicBezTo>
                  <a:cubicBezTo>
                    <a:pt x="1900" y="2698"/>
                    <a:pt x="835" y="3867"/>
                    <a:pt x="459" y="5053"/>
                  </a:cubicBezTo>
                  <a:cubicBezTo>
                    <a:pt x="0" y="6506"/>
                    <a:pt x="437" y="8133"/>
                    <a:pt x="1431" y="9303"/>
                  </a:cubicBezTo>
                  <a:cubicBezTo>
                    <a:pt x="2414" y="10471"/>
                    <a:pt x="3922" y="11181"/>
                    <a:pt x="5473" y="11410"/>
                  </a:cubicBezTo>
                  <a:cubicBezTo>
                    <a:pt x="5821" y="11461"/>
                    <a:pt x="6174" y="11487"/>
                    <a:pt x="6529" y="11487"/>
                  </a:cubicBezTo>
                  <a:cubicBezTo>
                    <a:pt x="7934" y="11487"/>
                    <a:pt x="9348" y="11081"/>
                    <a:pt x="10420" y="10209"/>
                  </a:cubicBezTo>
                  <a:cubicBezTo>
                    <a:pt x="11153" y="9608"/>
                    <a:pt x="11687" y="8778"/>
                    <a:pt x="11917" y="7871"/>
                  </a:cubicBezTo>
                  <a:cubicBezTo>
                    <a:pt x="12102" y="7162"/>
                    <a:pt x="11971" y="6375"/>
                    <a:pt x="12201" y="5676"/>
                  </a:cubicBezTo>
                  <a:cubicBezTo>
                    <a:pt x="12442" y="4955"/>
                    <a:pt x="13206" y="4660"/>
                    <a:pt x="13697" y="4125"/>
                  </a:cubicBezTo>
                  <a:cubicBezTo>
                    <a:pt x="14265" y="3514"/>
                    <a:pt x="14561" y="2662"/>
                    <a:pt x="14386" y="1853"/>
                  </a:cubicBezTo>
                  <a:cubicBezTo>
                    <a:pt x="14353" y="1722"/>
                    <a:pt x="14320" y="1591"/>
                    <a:pt x="14265" y="1471"/>
                  </a:cubicBezTo>
                  <a:cubicBezTo>
                    <a:pt x="13855" y="475"/>
                    <a:pt x="12900" y="1"/>
                    <a:pt x="1192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41"/>
            <p:cNvSpPr/>
            <p:nvPr/>
          </p:nvSpPr>
          <p:spPr>
            <a:xfrm rot="-3703223">
              <a:off x="7334713" y="2169007"/>
              <a:ext cx="3930571" cy="3100781"/>
            </a:xfrm>
            <a:custGeom>
              <a:rect b="b" l="l" r="r" t="t"/>
              <a:pathLst>
                <a:path extrusionOk="0" h="11487" w="14561">
                  <a:moveTo>
                    <a:pt x="11926" y="1"/>
                  </a:moveTo>
                  <a:cubicBezTo>
                    <a:pt x="10902" y="1"/>
                    <a:pt x="9858" y="524"/>
                    <a:pt x="9405" y="1514"/>
                  </a:cubicBezTo>
                  <a:cubicBezTo>
                    <a:pt x="9143" y="2104"/>
                    <a:pt x="9099" y="2803"/>
                    <a:pt x="8651" y="3284"/>
                  </a:cubicBezTo>
                  <a:cubicBezTo>
                    <a:pt x="8294" y="3674"/>
                    <a:pt x="7764" y="3828"/>
                    <a:pt x="7216" y="3828"/>
                  </a:cubicBezTo>
                  <a:cubicBezTo>
                    <a:pt x="6858" y="3828"/>
                    <a:pt x="6492" y="3763"/>
                    <a:pt x="6160" y="3655"/>
                  </a:cubicBezTo>
                  <a:cubicBezTo>
                    <a:pt x="5309" y="3382"/>
                    <a:pt x="4544" y="2902"/>
                    <a:pt x="3660" y="2738"/>
                  </a:cubicBezTo>
                  <a:cubicBezTo>
                    <a:pt x="3515" y="2711"/>
                    <a:pt x="3372" y="2698"/>
                    <a:pt x="3233" y="2698"/>
                  </a:cubicBezTo>
                  <a:cubicBezTo>
                    <a:pt x="1900" y="2698"/>
                    <a:pt x="835" y="3867"/>
                    <a:pt x="459" y="5053"/>
                  </a:cubicBezTo>
                  <a:cubicBezTo>
                    <a:pt x="0" y="6506"/>
                    <a:pt x="437" y="8133"/>
                    <a:pt x="1431" y="9303"/>
                  </a:cubicBezTo>
                  <a:cubicBezTo>
                    <a:pt x="2414" y="10471"/>
                    <a:pt x="3922" y="11181"/>
                    <a:pt x="5473" y="11410"/>
                  </a:cubicBezTo>
                  <a:cubicBezTo>
                    <a:pt x="5821" y="11461"/>
                    <a:pt x="6174" y="11487"/>
                    <a:pt x="6529" y="11487"/>
                  </a:cubicBezTo>
                  <a:cubicBezTo>
                    <a:pt x="7934" y="11487"/>
                    <a:pt x="9348" y="11081"/>
                    <a:pt x="10420" y="10209"/>
                  </a:cubicBezTo>
                  <a:cubicBezTo>
                    <a:pt x="11153" y="9608"/>
                    <a:pt x="11687" y="8778"/>
                    <a:pt x="11917" y="7871"/>
                  </a:cubicBezTo>
                  <a:cubicBezTo>
                    <a:pt x="12102" y="7162"/>
                    <a:pt x="11971" y="6375"/>
                    <a:pt x="12201" y="5676"/>
                  </a:cubicBezTo>
                  <a:cubicBezTo>
                    <a:pt x="12442" y="4955"/>
                    <a:pt x="13206" y="4660"/>
                    <a:pt x="13697" y="4125"/>
                  </a:cubicBezTo>
                  <a:cubicBezTo>
                    <a:pt x="14265" y="3514"/>
                    <a:pt x="14561" y="2662"/>
                    <a:pt x="14386" y="1853"/>
                  </a:cubicBezTo>
                  <a:cubicBezTo>
                    <a:pt x="14353" y="1722"/>
                    <a:pt x="14320" y="1591"/>
                    <a:pt x="14265" y="1471"/>
                  </a:cubicBezTo>
                  <a:cubicBezTo>
                    <a:pt x="13855" y="475"/>
                    <a:pt x="12900" y="1"/>
                    <a:pt x="1192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41"/>
            <p:cNvSpPr/>
            <p:nvPr/>
          </p:nvSpPr>
          <p:spPr>
            <a:xfrm flipH="1" rot="8100000">
              <a:off x="7740786" y="1274927"/>
              <a:ext cx="826200" cy="651066"/>
            </a:xfrm>
            <a:custGeom>
              <a:rect b="b" l="l" r="r" t="t"/>
              <a:pathLst>
                <a:path extrusionOk="0" h="5390" w="5736">
                  <a:moveTo>
                    <a:pt x="2327" y="0"/>
                  </a:moveTo>
                  <a:cubicBezTo>
                    <a:pt x="1872" y="0"/>
                    <a:pt x="1427" y="134"/>
                    <a:pt x="1043" y="452"/>
                  </a:cubicBezTo>
                  <a:cubicBezTo>
                    <a:pt x="775" y="669"/>
                    <a:pt x="610" y="947"/>
                    <a:pt x="506" y="1267"/>
                  </a:cubicBezTo>
                  <a:cubicBezTo>
                    <a:pt x="32" y="2134"/>
                    <a:pt x="1" y="3361"/>
                    <a:pt x="424" y="4145"/>
                  </a:cubicBezTo>
                  <a:cubicBezTo>
                    <a:pt x="881" y="4994"/>
                    <a:pt x="1728" y="5389"/>
                    <a:pt x="2600" y="5389"/>
                  </a:cubicBezTo>
                  <a:cubicBezTo>
                    <a:pt x="3223" y="5389"/>
                    <a:pt x="3859" y="5188"/>
                    <a:pt x="4374" y="4805"/>
                  </a:cubicBezTo>
                  <a:cubicBezTo>
                    <a:pt x="5664" y="3836"/>
                    <a:pt x="5736" y="2134"/>
                    <a:pt x="4612" y="1030"/>
                  </a:cubicBezTo>
                  <a:cubicBezTo>
                    <a:pt x="4019" y="444"/>
                    <a:pt x="3156" y="0"/>
                    <a:pt x="2327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endParaRPr>
            </a:p>
          </p:txBody>
        </p:sp>
        <p:sp>
          <p:nvSpPr>
            <p:cNvPr id="313" name="Google Shape;313;p41"/>
            <p:cNvSpPr/>
            <p:nvPr/>
          </p:nvSpPr>
          <p:spPr>
            <a:xfrm flipH="1" rot="8100000">
              <a:off x="-1019183" y="3334708"/>
              <a:ext cx="1912144" cy="1506819"/>
            </a:xfrm>
            <a:custGeom>
              <a:rect b="b" l="l" r="r" t="t"/>
              <a:pathLst>
                <a:path extrusionOk="0" h="5390" w="5736">
                  <a:moveTo>
                    <a:pt x="2327" y="0"/>
                  </a:moveTo>
                  <a:cubicBezTo>
                    <a:pt x="1872" y="0"/>
                    <a:pt x="1427" y="134"/>
                    <a:pt x="1043" y="452"/>
                  </a:cubicBezTo>
                  <a:cubicBezTo>
                    <a:pt x="775" y="669"/>
                    <a:pt x="610" y="947"/>
                    <a:pt x="506" y="1267"/>
                  </a:cubicBezTo>
                  <a:cubicBezTo>
                    <a:pt x="32" y="2134"/>
                    <a:pt x="1" y="3361"/>
                    <a:pt x="424" y="4145"/>
                  </a:cubicBezTo>
                  <a:cubicBezTo>
                    <a:pt x="881" y="4994"/>
                    <a:pt x="1728" y="5389"/>
                    <a:pt x="2600" y="5389"/>
                  </a:cubicBezTo>
                  <a:cubicBezTo>
                    <a:pt x="3223" y="5389"/>
                    <a:pt x="3859" y="5188"/>
                    <a:pt x="4374" y="4805"/>
                  </a:cubicBezTo>
                  <a:cubicBezTo>
                    <a:pt x="5664" y="3836"/>
                    <a:pt x="5736" y="2134"/>
                    <a:pt x="4612" y="1030"/>
                  </a:cubicBezTo>
                  <a:cubicBezTo>
                    <a:pt x="4019" y="444"/>
                    <a:pt x="3156" y="0"/>
                    <a:pt x="2327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endParaRPr>
            </a:p>
          </p:txBody>
        </p:sp>
      </p:grpSp>
      <p:sp>
        <p:nvSpPr>
          <p:cNvPr id="314" name="Google Shape;314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" name="Google Shape;315;p41"/>
          <p:cNvSpPr txBox="1"/>
          <p:nvPr>
            <p:ph idx="2" type="title"/>
          </p:nvPr>
        </p:nvSpPr>
        <p:spPr>
          <a:xfrm>
            <a:off x="1623193" y="2876450"/>
            <a:ext cx="2037600" cy="44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6" name="Google Shape;316;p41"/>
          <p:cNvSpPr txBox="1"/>
          <p:nvPr>
            <p:ph idx="3" type="title"/>
          </p:nvPr>
        </p:nvSpPr>
        <p:spPr>
          <a:xfrm>
            <a:off x="5481941" y="1623425"/>
            <a:ext cx="2037600" cy="44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" name="Google Shape;317;p41"/>
          <p:cNvSpPr txBox="1"/>
          <p:nvPr>
            <p:ph idx="1" type="subTitle"/>
          </p:nvPr>
        </p:nvSpPr>
        <p:spPr>
          <a:xfrm>
            <a:off x="5481942" y="2053425"/>
            <a:ext cx="20376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8" name="Google Shape;318;p41"/>
          <p:cNvSpPr txBox="1"/>
          <p:nvPr>
            <p:ph idx="4" type="subTitle"/>
          </p:nvPr>
        </p:nvSpPr>
        <p:spPr>
          <a:xfrm>
            <a:off x="1623180" y="3306450"/>
            <a:ext cx="20376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42"/>
          <p:cNvGrpSpPr/>
          <p:nvPr/>
        </p:nvGrpSpPr>
        <p:grpSpPr>
          <a:xfrm>
            <a:off x="-797300" y="-466700"/>
            <a:ext cx="10637052" cy="6514450"/>
            <a:chOff x="-797300" y="-466700"/>
            <a:chExt cx="10637052" cy="6514450"/>
          </a:xfrm>
        </p:grpSpPr>
        <p:sp>
          <p:nvSpPr>
            <p:cNvPr id="321" name="Google Shape;321;p42"/>
            <p:cNvSpPr/>
            <p:nvPr/>
          </p:nvSpPr>
          <p:spPr>
            <a:xfrm>
              <a:off x="-797300" y="-466700"/>
              <a:ext cx="2596600" cy="2459075"/>
            </a:xfrm>
            <a:custGeom>
              <a:rect b="b" l="l" r="r" t="t"/>
              <a:pathLst>
                <a:path extrusionOk="0" h="98363" w="103864">
                  <a:moveTo>
                    <a:pt x="0" y="86341"/>
                  </a:moveTo>
                  <a:cubicBezTo>
                    <a:pt x="6010" y="101361"/>
                    <a:pt x="34765" y="100757"/>
                    <a:pt x="48227" y="91785"/>
                  </a:cubicBezTo>
                  <a:cubicBezTo>
                    <a:pt x="60727" y="83453"/>
                    <a:pt x="53939" y="60404"/>
                    <a:pt x="64561" y="49782"/>
                  </a:cubicBezTo>
                  <a:cubicBezTo>
                    <a:pt x="73774" y="40569"/>
                    <a:pt x="88796" y="38771"/>
                    <a:pt x="98009" y="29558"/>
                  </a:cubicBezTo>
                  <a:cubicBezTo>
                    <a:pt x="105093" y="22474"/>
                    <a:pt x="103454" y="10018"/>
                    <a:pt x="103454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22" name="Google Shape;322;p42"/>
            <p:cNvSpPr/>
            <p:nvPr/>
          </p:nvSpPr>
          <p:spPr>
            <a:xfrm>
              <a:off x="8098402" y="1264000"/>
              <a:ext cx="1741350" cy="4783750"/>
            </a:xfrm>
            <a:custGeom>
              <a:rect b="b" l="l" r="r" t="t"/>
              <a:pathLst>
                <a:path extrusionOk="0" h="191350" w="69654">
                  <a:moveTo>
                    <a:pt x="69654" y="0"/>
                  </a:moveTo>
                  <a:cubicBezTo>
                    <a:pt x="45876" y="0"/>
                    <a:pt x="14170" y="10890"/>
                    <a:pt x="6648" y="33447"/>
                  </a:cubicBezTo>
                  <a:cubicBezTo>
                    <a:pt x="-355" y="54446"/>
                    <a:pt x="27575" y="76533"/>
                    <a:pt x="22205" y="98008"/>
                  </a:cubicBezTo>
                  <a:cubicBezTo>
                    <a:pt x="19424" y="109127"/>
                    <a:pt x="3983" y="114114"/>
                    <a:pt x="1203" y="125233"/>
                  </a:cubicBezTo>
                  <a:cubicBezTo>
                    <a:pt x="-1075" y="134344"/>
                    <a:pt x="2771" y="143971"/>
                    <a:pt x="4315" y="153235"/>
                  </a:cubicBezTo>
                  <a:cubicBezTo>
                    <a:pt x="5775" y="161991"/>
                    <a:pt x="-2767" y="171743"/>
                    <a:pt x="1203" y="179682"/>
                  </a:cubicBezTo>
                  <a:cubicBezTo>
                    <a:pt x="4291" y="185857"/>
                    <a:pt x="11766" y="189167"/>
                    <a:pt x="18316" y="19135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23" name="Google Shape;323;p42"/>
            <p:cNvSpPr/>
            <p:nvPr/>
          </p:nvSpPr>
          <p:spPr>
            <a:xfrm>
              <a:off x="-155575" y="4030069"/>
              <a:ext cx="3111375" cy="1434275"/>
            </a:xfrm>
            <a:custGeom>
              <a:rect b="b" l="l" r="r" t="t"/>
              <a:pathLst>
                <a:path extrusionOk="0" h="57371" w="124455">
                  <a:moveTo>
                    <a:pt x="0" y="1367"/>
                  </a:moveTo>
                  <a:cubicBezTo>
                    <a:pt x="11620" y="-958"/>
                    <a:pt x="26623" y="-791"/>
                    <a:pt x="35003" y="7589"/>
                  </a:cubicBezTo>
                  <a:cubicBezTo>
                    <a:pt x="43698" y="16284"/>
                    <a:pt x="47965" y="31831"/>
                    <a:pt x="59894" y="34814"/>
                  </a:cubicBezTo>
                  <a:cubicBezTo>
                    <a:pt x="74234" y="38400"/>
                    <a:pt x="89891" y="30450"/>
                    <a:pt x="104231" y="34036"/>
                  </a:cubicBezTo>
                  <a:cubicBezTo>
                    <a:pt x="110289" y="35551"/>
                    <a:pt x="114486" y="41486"/>
                    <a:pt x="118233" y="46482"/>
                  </a:cubicBezTo>
                  <a:cubicBezTo>
                    <a:pt x="120741" y="49826"/>
                    <a:pt x="124455" y="53191"/>
                    <a:pt x="124455" y="5737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324" name="Google Shape;324;p42"/>
          <p:cNvSpPr txBox="1"/>
          <p:nvPr>
            <p:ph type="title"/>
          </p:nvPr>
        </p:nvSpPr>
        <p:spPr>
          <a:xfrm>
            <a:off x="720075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5" name="Google Shape;325;p42"/>
          <p:cNvSpPr txBox="1"/>
          <p:nvPr>
            <p:ph idx="2" type="title"/>
          </p:nvPr>
        </p:nvSpPr>
        <p:spPr>
          <a:xfrm>
            <a:off x="937775" y="3249925"/>
            <a:ext cx="21753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6" name="Google Shape;326;p42"/>
          <p:cNvSpPr txBox="1"/>
          <p:nvPr>
            <p:ph idx="1" type="subTitle"/>
          </p:nvPr>
        </p:nvSpPr>
        <p:spPr>
          <a:xfrm>
            <a:off x="937700" y="3614926"/>
            <a:ext cx="2175300" cy="6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42"/>
          <p:cNvSpPr txBox="1"/>
          <p:nvPr>
            <p:ph idx="3" type="title"/>
          </p:nvPr>
        </p:nvSpPr>
        <p:spPr>
          <a:xfrm>
            <a:off x="3484496" y="3249925"/>
            <a:ext cx="21753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8" name="Google Shape;328;p42"/>
          <p:cNvSpPr txBox="1"/>
          <p:nvPr>
            <p:ph idx="4" type="subTitle"/>
          </p:nvPr>
        </p:nvSpPr>
        <p:spPr>
          <a:xfrm>
            <a:off x="3484422" y="3614926"/>
            <a:ext cx="2175300" cy="6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42"/>
          <p:cNvSpPr txBox="1"/>
          <p:nvPr>
            <p:ph idx="5" type="title"/>
          </p:nvPr>
        </p:nvSpPr>
        <p:spPr>
          <a:xfrm>
            <a:off x="6031224" y="3249925"/>
            <a:ext cx="21753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0" name="Google Shape;330;p42"/>
          <p:cNvSpPr txBox="1"/>
          <p:nvPr>
            <p:ph idx="6" type="subTitle"/>
          </p:nvPr>
        </p:nvSpPr>
        <p:spPr>
          <a:xfrm>
            <a:off x="6031150" y="3614926"/>
            <a:ext cx="2175300" cy="6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42"/>
          <p:cNvSpPr/>
          <p:nvPr/>
        </p:nvSpPr>
        <p:spPr>
          <a:xfrm flipH="1" rot="8100000">
            <a:off x="7643215" y="-358449"/>
            <a:ext cx="1696752" cy="133706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2" name="Google Shape;332;p42"/>
          <p:cNvSpPr/>
          <p:nvPr/>
        </p:nvSpPr>
        <p:spPr>
          <a:xfrm flipH="1" rot="8100000">
            <a:off x="421080" y="3073355"/>
            <a:ext cx="407848" cy="321388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43"/>
          <p:cNvGrpSpPr/>
          <p:nvPr/>
        </p:nvGrpSpPr>
        <p:grpSpPr>
          <a:xfrm>
            <a:off x="-1847706" y="-1526133"/>
            <a:ext cx="12898098" cy="8049435"/>
            <a:chOff x="-1847706" y="-1526133"/>
            <a:chExt cx="12898098" cy="8049435"/>
          </a:xfrm>
        </p:grpSpPr>
        <p:sp>
          <p:nvSpPr>
            <p:cNvPr id="335" name="Google Shape;335;p43"/>
            <p:cNvSpPr/>
            <p:nvPr/>
          </p:nvSpPr>
          <p:spPr>
            <a:xfrm>
              <a:off x="-1847706" y="-1526133"/>
              <a:ext cx="4294790" cy="4164562"/>
            </a:xfrm>
            <a:custGeom>
              <a:rect b="b" l="l" r="r" t="t"/>
              <a:pathLst>
                <a:path extrusionOk="0" h="10423" w="10749">
                  <a:moveTo>
                    <a:pt x="5330" y="0"/>
                  </a:moveTo>
                  <a:cubicBezTo>
                    <a:pt x="4422" y="0"/>
                    <a:pt x="3521" y="220"/>
                    <a:pt x="2732" y="701"/>
                  </a:cubicBezTo>
                  <a:cubicBezTo>
                    <a:pt x="2088" y="1094"/>
                    <a:pt x="1530" y="1630"/>
                    <a:pt x="1105" y="2241"/>
                  </a:cubicBezTo>
                  <a:cubicBezTo>
                    <a:pt x="1071" y="2263"/>
                    <a:pt x="1039" y="2307"/>
                    <a:pt x="1006" y="2351"/>
                  </a:cubicBezTo>
                  <a:lnTo>
                    <a:pt x="875" y="2613"/>
                  </a:lnTo>
                  <a:cubicBezTo>
                    <a:pt x="515" y="3213"/>
                    <a:pt x="274" y="3880"/>
                    <a:pt x="154" y="4568"/>
                  </a:cubicBezTo>
                  <a:cubicBezTo>
                    <a:pt x="1" y="5441"/>
                    <a:pt x="23" y="6337"/>
                    <a:pt x="209" y="7211"/>
                  </a:cubicBezTo>
                  <a:cubicBezTo>
                    <a:pt x="372" y="8041"/>
                    <a:pt x="678" y="8871"/>
                    <a:pt x="1236" y="9516"/>
                  </a:cubicBezTo>
                  <a:cubicBezTo>
                    <a:pt x="1704" y="10061"/>
                    <a:pt x="2383" y="10423"/>
                    <a:pt x="3102" y="10423"/>
                  </a:cubicBezTo>
                  <a:cubicBezTo>
                    <a:pt x="3204" y="10423"/>
                    <a:pt x="3306" y="10415"/>
                    <a:pt x="3409" y="10400"/>
                  </a:cubicBezTo>
                  <a:cubicBezTo>
                    <a:pt x="3496" y="10390"/>
                    <a:pt x="3573" y="10379"/>
                    <a:pt x="3649" y="10357"/>
                  </a:cubicBezTo>
                  <a:cubicBezTo>
                    <a:pt x="4338" y="10204"/>
                    <a:pt x="4862" y="9723"/>
                    <a:pt x="5233" y="9145"/>
                  </a:cubicBezTo>
                  <a:cubicBezTo>
                    <a:pt x="5539" y="8708"/>
                    <a:pt x="5736" y="8227"/>
                    <a:pt x="5899" y="7725"/>
                  </a:cubicBezTo>
                  <a:cubicBezTo>
                    <a:pt x="6008" y="7473"/>
                    <a:pt x="6107" y="7222"/>
                    <a:pt x="6227" y="6982"/>
                  </a:cubicBezTo>
                  <a:cubicBezTo>
                    <a:pt x="6413" y="6621"/>
                    <a:pt x="6631" y="6283"/>
                    <a:pt x="6937" y="6009"/>
                  </a:cubicBezTo>
                  <a:cubicBezTo>
                    <a:pt x="7254" y="5725"/>
                    <a:pt x="7636" y="5540"/>
                    <a:pt x="8008" y="5344"/>
                  </a:cubicBezTo>
                  <a:cubicBezTo>
                    <a:pt x="8750" y="4972"/>
                    <a:pt x="9559" y="4557"/>
                    <a:pt x="9941" y="3771"/>
                  </a:cubicBezTo>
                  <a:cubicBezTo>
                    <a:pt x="10749" y="2055"/>
                    <a:pt x="8739" y="865"/>
                    <a:pt x="7396" y="373"/>
                  </a:cubicBezTo>
                  <a:cubicBezTo>
                    <a:pt x="6735" y="131"/>
                    <a:pt x="6030" y="0"/>
                    <a:pt x="533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3"/>
            <p:cNvSpPr/>
            <p:nvPr/>
          </p:nvSpPr>
          <p:spPr>
            <a:xfrm rot="-3599967">
              <a:off x="7284842" y="4032796"/>
              <a:ext cx="2286722" cy="1959842"/>
            </a:xfrm>
            <a:custGeom>
              <a:rect b="b" l="l" r="r" t="t"/>
              <a:pathLst>
                <a:path extrusionOk="0" h="12273" w="14320">
                  <a:moveTo>
                    <a:pt x="4972" y="1"/>
                  </a:moveTo>
                  <a:cubicBezTo>
                    <a:pt x="4932" y="1"/>
                    <a:pt x="4891" y="2"/>
                    <a:pt x="4850" y="3"/>
                  </a:cubicBezTo>
                  <a:cubicBezTo>
                    <a:pt x="4501" y="15"/>
                    <a:pt x="3955" y="113"/>
                    <a:pt x="3561" y="266"/>
                  </a:cubicBezTo>
                  <a:cubicBezTo>
                    <a:pt x="700" y="1423"/>
                    <a:pt x="1" y="9179"/>
                    <a:pt x="3911" y="11166"/>
                  </a:cubicBezTo>
                  <a:cubicBezTo>
                    <a:pt x="5379" y="11917"/>
                    <a:pt x="7030" y="12272"/>
                    <a:pt x="8557" y="12272"/>
                  </a:cubicBezTo>
                  <a:cubicBezTo>
                    <a:pt x="11096" y="12272"/>
                    <a:pt x="13295" y="11291"/>
                    <a:pt x="13752" y="9518"/>
                  </a:cubicBezTo>
                  <a:cubicBezTo>
                    <a:pt x="14320" y="7333"/>
                    <a:pt x="12190" y="5411"/>
                    <a:pt x="10290" y="4656"/>
                  </a:cubicBezTo>
                  <a:cubicBezTo>
                    <a:pt x="9067" y="4165"/>
                    <a:pt x="8302" y="2887"/>
                    <a:pt x="7909" y="2025"/>
                  </a:cubicBezTo>
                  <a:cubicBezTo>
                    <a:pt x="7368" y="848"/>
                    <a:pt x="6283" y="1"/>
                    <a:pt x="4972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3"/>
            <p:cNvSpPr/>
            <p:nvPr/>
          </p:nvSpPr>
          <p:spPr>
            <a:xfrm>
              <a:off x="2825378" y="4610406"/>
              <a:ext cx="2249837" cy="1912897"/>
            </a:xfrm>
            <a:custGeom>
              <a:rect b="b" l="l" r="r" t="t"/>
              <a:pathLst>
                <a:path extrusionOk="0" h="11979" w="14089">
                  <a:moveTo>
                    <a:pt x="4285" y="0"/>
                  </a:moveTo>
                  <a:cubicBezTo>
                    <a:pt x="2217" y="0"/>
                    <a:pt x="1" y="1339"/>
                    <a:pt x="8" y="4986"/>
                  </a:cubicBezTo>
                  <a:cubicBezTo>
                    <a:pt x="19" y="11168"/>
                    <a:pt x="6059" y="11911"/>
                    <a:pt x="6059" y="11911"/>
                  </a:cubicBezTo>
                  <a:cubicBezTo>
                    <a:pt x="6402" y="11957"/>
                    <a:pt x="6742" y="11979"/>
                    <a:pt x="7075" y="11979"/>
                  </a:cubicBezTo>
                  <a:cubicBezTo>
                    <a:pt x="10960" y="11979"/>
                    <a:pt x="14088" y="8957"/>
                    <a:pt x="13585" y="4833"/>
                  </a:cubicBezTo>
                  <a:cubicBezTo>
                    <a:pt x="13039" y="355"/>
                    <a:pt x="8986" y="2692"/>
                    <a:pt x="7075" y="966"/>
                  </a:cubicBezTo>
                  <a:cubicBezTo>
                    <a:pt x="6414" y="369"/>
                    <a:pt x="5370" y="0"/>
                    <a:pt x="4285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3"/>
            <p:cNvSpPr/>
            <p:nvPr/>
          </p:nvSpPr>
          <p:spPr>
            <a:xfrm rot="-4499998">
              <a:off x="7643949" y="230356"/>
              <a:ext cx="3371335" cy="2659606"/>
            </a:xfrm>
            <a:custGeom>
              <a:rect b="b" l="l" r="r" t="t"/>
              <a:pathLst>
                <a:path extrusionOk="0" h="11487" w="14561">
                  <a:moveTo>
                    <a:pt x="11926" y="1"/>
                  </a:moveTo>
                  <a:cubicBezTo>
                    <a:pt x="10902" y="1"/>
                    <a:pt x="9858" y="524"/>
                    <a:pt x="9405" y="1514"/>
                  </a:cubicBezTo>
                  <a:cubicBezTo>
                    <a:pt x="9143" y="2104"/>
                    <a:pt x="9099" y="2803"/>
                    <a:pt x="8651" y="3284"/>
                  </a:cubicBezTo>
                  <a:cubicBezTo>
                    <a:pt x="8294" y="3674"/>
                    <a:pt x="7764" y="3828"/>
                    <a:pt x="7216" y="3828"/>
                  </a:cubicBezTo>
                  <a:cubicBezTo>
                    <a:pt x="6858" y="3828"/>
                    <a:pt x="6492" y="3763"/>
                    <a:pt x="6160" y="3655"/>
                  </a:cubicBezTo>
                  <a:cubicBezTo>
                    <a:pt x="5309" y="3382"/>
                    <a:pt x="4544" y="2902"/>
                    <a:pt x="3660" y="2738"/>
                  </a:cubicBezTo>
                  <a:cubicBezTo>
                    <a:pt x="3515" y="2711"/>
                    <a:pt x="3372" y="2698"/>
                    <a:pt x="3233" y="2698"/>
                  </a:cubicBezTo>
                  <a:cubicBezTo>
                    <a:pt x="1900" y="2698"/>
                    <a:pt x="835" y="3867"/>
                    <a:pt x="459" y="5053"/>
                  </a:cubicBezTo>
                  <a:cubicBezTo>
                    <a:pt x="0" y="6506"/>
                    <a:pt x="437" y="8133"/>
                    <a:pt x="1431" y="9303"/>
                  </a:cubicBezTo>
                  <a:cubicBezTo>
                    <a:pt x="2414" y="10471"/>
                    <a:pt x="3922" y="11181"/>
                    <a:pt x="5473" y="11410"/>
                  </a:cubicBezTo>
                  <a:cubicBezTo>
                    <a:pt x="5821" y="11461"/>
                    <a:pt x="6174" y="11487"/>
                    <a:pt x="6529" y="11487"/>
                  </a:cubicBezTo>
                  <a:cubicBezTo>
                    <a:pt x="7934" y="11487"/>
                    <a:pt x="9348" y="11081"/>
                    <a:pt x="10420" y="10209"/>
                  </a:cubicBezTo>
                  <a:cubicBezTo>
                    <a:pt x="11153" y="9608"/>
                    <a:pt x="11687" y="8778"/>
                    <a:pt x="11917" y="7871"/>
                  </a:cubicBezTo>
                  <a:cubicBezTo>
                    <a:pt x="12102" y="7162"/>
                    <a:pt x="11971" y="6375"/>
                    <a:pt x="12201" y="5676"/>
                  </a:cubicBezTo>
                  <a:cubicBezTo>
                    <a:pt x="12442" y="4955"/>
                    <a:pt x="13206" y="4660"/>
                    <a:pt x="13697" y="4125"/>
                  </a:cubicBezTo>
                  <a:cubicBezTo>
                    <a:pt x="14265" y="3514"/>
                    <a:pt x="14561" y="2662"/>
                    <a:pt x="14386" y="1853"/>
                  </a:cubicBezTo>
                  <a:cubicBezTo>
                    <a:pt x="14353" y="1722"/>
                    <a:pt x="14320" y="1591"/>
                    <a:pt x="14265" y="1471"/>
                  </a:cubicBezTo>
                  <a:cubicBezTo>
                    <a:pt x="13855" y="475"/>
                    <a:pt x="12900" y="1"/>
                    <a:pt x="1192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3"/>
            <p:cNvSpPr/>
            <p:nvPr/>
          </p:nvSpPr>
          <p:spPr>
            <a:xfrm>
              <a:off x="-283701" y="4228622"/>
              <a:ext cx="1993858" cy="1905551"/>
            </a:xfrm>
            <a:custGeom>
              <a:rect b="b" l="l" r="r" t="t"/>
              <a:pathLst>
                <a:path extrusionOk="0" h="11933" w="12486">
                  <a:moveTo>
                    <a:pt x="1781" y="0"/>
                  </a:moveTo>
                  <a:cubicBezTo>
                    <a:pt x="1547" y="0"/>
                    <a:pt x="1285" y="146"/>
                    <a:pt x="983" y="509"/>
                  </a:cubicBezTo>
                  <a:cubicBezTo>
                    <a:pt x="306" y="1317"/>
                    <a:pt x="99" y="2694"/>
                    <a:pt x="66" y="3796"/>
                  </a:cubicBezTo>
                  <a:cubicBezTo>
                    <a:pt x="0" y="6833"/>
                    <a:pt x="1835" y="9728"/>
                    <a:pt x="4282" y="11071"/>
                  </a:cubicBezTo>
                  <a:cubicBezTo>
                    <a:pt x="5280" y="11618"/>
                    <a:pt x="6397" y="11932"/>
                    <a:pt x="7477" y="11932"/>
                  </a:cubicBezTo>
                  <a:cubicBezTo>
                    <a:pt x="8987" y="11932"/>
                    <a:pt x="10424" y="11317"/>
                    <a:pt x="11360" y="9859"/>
                  </a:cubicBezTo>
                  <a:cubicBezTo>
                    <a:pt x="11939" y="8952"/>
                    <a:pt x="12486" y="7893"/>
                    <a:pt x="12311" y="6735"/>
                  </a:cubicBezTo>
                  <a:cubicBezTo>
                    <a:pt x="11896" y="4048"/>
                    <a:pt x="9001" y="2890"/>
                    <a:pt x="6915" y="2879"/>
                  </a:cubicBezTo>
                  <a:cubicBezTo>
                    <a:pt x="6678" y="2879"/>
                    <a:pt x="6424" y="2885"/>
                    <a:pt x="6163" y="2885"/>
                  </a:cubicBezTo>
                  <a:cubicBezTo>
                    <a:pt x="5086" y="2885"/>
                    <a:pt x="3884" y="2779"/>
                    <a:pt x="3233" y="1689"/>
                  </a:cubicBezTo>
                  <a:cubicBezTo>
                    <a:pt x="2801" y="972"/>
                    <a:pt x="2385" y="0"/>
                    <a:pt x="1781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3"/>
            <p:cNvSpPr/>
            <p:nvPr/>
          </p:nvSpPr>
          <p:spPr>
            <a:xfrm>
              <a:off x="8249290" y="1017727"/>
              <a:ext cx="357825" cy="304237"/>
            </a:xfrm>
            <a:custGeom>
              <a:rect b="b" l="l" r="r" t="t"/>
              <a:pathLst>
                <a:path extrusionOk="0" h="11979" w="14089">
                  <a:moveTo>
                    <a:pt x="4285" y="0"/>
                  </a:moveTo>
                  <a:cubicBezTo>
                    <a:pt x="2217" y="0"/>
                    <a:pt x="1" y="1339"/>
                    <a:pt x="8" y="4986"/>
                  </a:cubicBezTo>
                  <a:cubicBezTo>
                    <a:pt x="19" y="11168"/>
                    <a:pt x="6059" y="11911"/>
                    <a:pt x="6059" y="11911"/>
                  </a:cubicBezTo>
                  <a:cubicBezTo>
                    <a:pt x="6402" y="11957"/>
                    <a:pt x="6742" y="11979"/>
                    <a:pt x="7075" y="11979"/>
                  </a:cubicBezTo>
                  <a:cubicBezTo>
                    <a:pt x="10960" y="11979"/>
                    <a:pt x="14088" y="8957"/>
                    <a:pt x="13585" y="4833"/>
                  </a:cubicBezTo>
                  <a:cubicBezTo>
                    <a:pt x="13039" y="355"/>
                    <a:pt x="8986" y="2692"/>
                    <a:pt x="7075" y="966"/>
                  </a:cubicBezTo>
                  <a:cubicBezTo>
                    <a:pt x="6414" y="369"/>
                    <a:pt x="5370" y="0"/>
                    <a:pt x="4285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3"/>
            <p:cNvSpPr/>
            <p:nvPr/>
          </p:nvSpPr>
          <p:spPr>
            <a:xfrm rot="-9000011">
              <a:off x="637810" y="1784103"/>
              <a:ext cx="347578" cy="295549"/>
            </a:xfrm>
            <a:custGeom>
              <a:rect b="b" l="l" r="r" t="t"/>
              <a:pathLst>
                <a:path extrusionOk="0" h="11979" w="14089">
                  <a:moveTo>
                    <a:pt x="4285" y="0"/>
                  </a:moveTo>
                  <a:cubicBezTo>
                    <a:pt x="2217" y="0"/>
                    <a:pt x="1" y="1339"/>
                    <a:pt x="8" y="4986"/>
                  </a:cubicBezTo>
                  <a:cubicBezTo>
                    <a:pt x="19" y="11168"/>
                    <a:pt x="6059" y="11911"/>
                    <a:pt x="6059" y="11911"/>
                  </a:cubicBezTo>
                  <a:cubicBezTo>
                    <a:pt x="6402" y="11957"/>
                    <a:pt x="6742" y="11979"/>
                    <a:pt x="7075" y="11979"/>
                  </a:cubicBezTo>
                  <a:cubicBezTo>
                    <a:pt x="10960" y="11979"/>
                    <a:pt x="14088" y="8957"/>
                    <a:pt x="13585" y="4833"/>
                  </a:cubicBezTo>
                  <a:cubicBezTo>
                    <a:pt x="13039" y="355"/>
                    <a:pt x="8986" y="2692"/>
                    <a:pt x="7075" y="966"/>
                  </a:cubicBezTo>
                  <a:cubicBezTo>
                    <a:pt x="6414" y="369"/>
                    <a:pt x="5370" y="0"/>
                    <a:pt x="4285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43"/>
          <p:cNvSpPr txBox="1"/>
          <p:nvPr>
            <p:ph type="title"/>
          </p:nvPr>
        </p:nvSpPr>
        <p:spPr>
          <a:xfrm>
            <a:off x="720075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" name="Google Shape;343;p43"/>
          <p:cNvSpPr txBox="1"/>
          <p:nvPr>
            <p:ph idx="2" type="title"/>
          </p:nvPr>
        </p:nvSpPr>
        <p:spPr>
          <a:xfrm>
            <a:off x="976475" y="3249925"/>
            <a:ext cx="23970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4" name="Google Shape;344;p43"/>
          <p:cNvSpPr txBox="1"/>
          <p:nvPr>
            <p:ph idx="1" type="subTitle"/>
          </p:nvPr>
        </p:nvSpPr>
        <p:spPr>
          <a:xfrm>
            <a:off x="976400" y="3614925"/>
            <a:ext cx="23970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43"/>
          <p:cNvSpPr txBox="1"/>
          <p:nvPr>
            <p:ph idx="3" type="title"/>
          </p:nvPr>
        </p:nvSpPr>
        <p:spPr>
          <a:xfrm>
            <a:off x="3373538" y="1954550"/>
            <a:ext cx="23970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6" name="Google Shape;346;p43"/>
          <p:cNvSpPr txBox="1"/>
          <p:nvPr>
            <p:ph idx="4" type="subTitle"/>
          </p:nvPr>
        </p:nvSpPr>
        <p:spPr>
          <a:xfrm>
            <a:off x="3373463" y="2319550"/>
            <a:ext cx="23970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43"/>
          <p:cNvSpPr txBox="1"/>
          <p:nvPr>
            <p:ph idx="5" type="title"/>
          </p:nvPr>
        </p:nvSpPr>
        <p:spPr>
          <a:xfrm>
            <a:off x="5770625" y="3249925"/>
            <a:ext cx="23970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8" name="Google Shape;348;p43"/>
          <p:cNvSpPr txBox="1"/>
          <p:nvPr>
            <p:ph idx="6" type="subTitle"/>
          </p:nvPr>
        </p:nvSpPr>
        <p:spPr>
          <a:xfrm>
            <a:off x="5770550" y="3614925"/>
            <a:ext cx="23970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44"/>
          <p:cNvGrpSpPr/>
          <p:nvPr/>
        </p:nvGrpSpPr>
        <p:grpSpPr>
          <a:xfrm>
            <a:off x="-272250" y="-106950"/>
            <a:ext cx="9596675" cy="5668553"/>
            <a:chOff x="-272250" y="-106950"/>
            <a:chExt cx="9596675" cy="5668553"/>
          </a:xfrm>
        </p:grpSpPr>
        <p:sp>
          <p:nvSpPr>
            <p:cNvPr id="351" name="Google Shape;351;p44"/>
            <p:cNvSpPr/>
            <p:nvPr/>
          </p:nvSpPr>
          <p:spPr>
            <a:xfrm>
              <a:off x="-204175" y="-106950"/>
              <a:ext cx="1993225" cy="1613775"/>
            </a:xfrm>
            <a:custGeom>
              <a:rect b="b" l="l" r="r" t="t"/>
              <a:pathLst>
                <a:path extrusionOk="0" h="64551" w="79729">
                  <a:moveTo>
                    <a:pt x="0" y="58727"/>
                  </a:moveTo>
                  <a:cubicBezTo>
                    <a:pt x="10837" y="67401"/>
                    <a:pt x="30774" y="65842"/>
                    <a:pt x="41614" y="57171"/>
                  </a:cubicBezTo>
                  <a:cubicBezTo>
                    <a:pt x="50920" y="49727"/>
                    <a:pt x="47785" y="33421"/>
                    <a:pt x="55227" y="24113"/>
                  </a:cubicBezTo>
                  <a:cubicBezTo>
                    <a:pt x="58666" y="19811"/>
                    <a:pt x="65079" y="19186"/>
                    <a:pt x="70006" y="16724"/>
                  </a:cubicBezTo>
                  <a:cubicBezTo>
                    <a:pt x="75774" y="13841"/>
                    <a:pt x="79729" y="6448"/>
                    <a:pt x="79729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52" name="Google Shape;352;p44"/>
            <p:cNvSpPr/>
            <p:nvPr/>
          </p:nvSpPr>
          <p:spPr>
            <a:xfrm>
              <a:off x="7875675" y="-87500"/>
              <a:ext cx="1448750" cy="3811425"/>
            </a:xfrm>
            <a:custGeom>
              <a:rect b="b" l="l" r="r" t="t"/>
              <a:pathLst>
                <a:path extrusionOk="0" h="152457" w="57950">
                  <a:moveTo>
                    <a:pt x="0" y="0"/>
                  </a:moveTo>
                  <a:cubicBezTo>
                    <a:pt x="0" y="12052"/>
                    <a:pt x="1187" y="25059"/>
                    <a:pt x="7390" y="35392"/>
                  </a:cubicBezTo>
                  <a:cubicBezTo>
                    <a:pt x="16291" y="50220"/>
                    <a:pt x="36055" y="59557"/>
                    <a:pt x="38892" y="76617"/>
                  </a:cubicBezTo>
                  <a:cubicBezTo>
                    <a:pt x="40191" y="84428"/>
                    <a:pt x="41361" y="92532"/>
                    <a:pt x="40059" y="100342"/>
                  </a:cubicBezTo>
                  <a:cubicBezTo>
                    <a:pt x="38632" y="108898"/>
                    <a:pt x="34705" y="117404"/>
                    <a:pt x="35781" y="126011"/>
                  </a:cubicBezTo>
                  <a:cubicBezTo>
                    <a:pt x="37208" y="137425"/>
                    <a:pt x="46447" y="152457"/>
                    <a:pt x="57950" y="152457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53" name="Google Shape;353;p44"/>
            <p:cNvSpPr/>
            <p:nvPr/>
          </p:nvSpPr>
          <p:spPr>
            <a:xfrm>
              <a:off x="-272250" y="4513128"/>
              <a:ext cx="8245150" cy="1048475"/>
            </a:xfrm>
            <a:custGeom>
              <a:rect b="b" l="l" r="r" t="t"/>
              <a:pathLst>
                <a:path extrusionOk="0" h="41939" w="329806">
                  <a:moveTo>
                    <a:pt x="0" y="27937"/>
                  </a:moveTo>
                  <a:cubicBezTo>
                    <a:pt x="19582" y="3466"/>
                    <a:pt x="59252" y="-3273"/>
                    <a:pt x="90230" y="1491"/>
                  </a:cubicBezTo>
                  <a:cubicBezTo>
                    <a:pt x="102711" y="3410"/>
                    <a:pt x="114405" y="8961"/>
                    <a:pt x="126011" y="13936"/>
                  </a:cubicBezTo>
                  <a:cubicBezTo>
                    <a:pt x="139228" y="19602"/>
                    <a:pt x="150611" y="31017"/>
                    <a:pt x="164903" y="32605"/>
                  </a:cubicBezTo>
                  <a:cubicBezTo>
                    <a:pt x="182434" y="34553"/>
                    <a:pt x="201420" y="37601"/>
                    <a:pt x="217797" y="31049"/>
                  </a:cubicBezTo>
                  <a:cubicBezTo>
                    <a:pt x="234161" y="24502"/>
                    <a:pt x="247756" y="9900"/>
                    <a:pt x="265245" y="7713"/>
                  </a:cubicBezTo>
                  <a:cubicBezTo>
                    <a:pt x="280789" y="5770"/>
                    <a:pt x="298906" y="8040"/>
                    <a:pt x="311138" y="17825"/>
                  </a:cubicBezTo>
                  <a:cubicBezTo>
                    <a:pt x="319076" y="24175"/>
                    <a:pt x="322623" y="34747"/>
                    <a:pt x="329806" y="41939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54" name="Google Shape;354;p44"/>
            <p:cNvSpPr/>
            <p:nvPr/>
          </p:nvSpPr>
          <p:spPr>
            <a:xfrm rot="10800000">
              <a:off x="4635985" y="4398125"/>
              <a:ext cx="472550" cy="275825"/>
            </a:xfrm>
            <a:custGeom>
              <a:rect b="b" l="l" r="r" t="t"/>
              <a:pathLst>
                <a:path extrusionOk="0" h="11033" w="18902">
                  <a:moveTo>
                    <a:pt x="8323" y="155"/>
                  </a:moveTo>
                  <a:cubicBezTo>
                    <a:pt x="4757" y="1344"/>
                    <a:pt x="-1862" y="5434"/>
                    <a:pt x="545" y="8322"/>
                  </a:cubicBezTo>
                  <a:cubicBezTo>
                    <a:pt x="4302" y="12831"/>
                    <a:pt x="14524" y="11074"/>
                    <a:pt x="18046" y="6378"/>
                  </a:cubicBezTo>
                  <a:cubicBezTo>
                    <a:pt x="19138" y="4922"/>
                    <a:pt x="19285" y="1747"/>
                    <a:pt x="17657" y="933"/>
                  </a:cubicBezTo>
                  <a:cubicBezTo>
                    <a:pt x="14864" y="-463"/>
                    <a:pt x="11445" y="155"/>
                    <a:pt x="8323" y="155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55" name="Google Shape;355;p44"/>
            <p:cNvSpPr/>
            <p:nvPr/>
          </p:nvSpPr>
          <p:spPr>
            <a:xfrm flipH="1" rot="-10186694">
              <a:off x="5434248" y="1340179"/>
              <a:ext cx="484279" cy="402362"/>
            </a:xfrm>
            <a:custGeom>
              <a:rect b="b" l="l" r="r" t="t"/>
              <a:pathLst>
                <a:path extrusionOk="0" h="4676" w="5628">
                  <a:moveTo>
                    <a:pt x="3785" y="205"/>
                  </a:moveTo>
                  <a:cubicBezTo>
                    <a:pt x="4122" y="205"/>
                    <a:pt x="4460" y="337"/>
                    <a:pt x="4701" y="554"/>
                  </a:cubicBezTo>
                  <a:cubicBezTo>
                    <a:pt x="5242" y="1036"/>
                    <a:pt x="5411" y="1844"/>
                    <a:pt x="5146" y="2651"/>
                  </a:cubicBezTo>
                  <a:cubicBezTo>
                    <a:pt x="4809" y="3652"/>
                    <a:pt x="3941" y="4362"/>
                    <a:pt x="2929" y="4459"/>
                  </a:cubicBezTo>
                  <a:cubicBezTo>
                    <a:pt x="2880" y="4471"/>
                    <a:pt x="2821" y="4471"/>
                    <a:pt x="2773" y="4471"/>
                  </a:cubicBezTo>
                  <a:cubicBezTo>
                    <a:pt x="1760" y="4471"/>
                    <a:pt x="242" y="3712"/>
                    <a:pt x="218" y="2675"/>
                  </a:cubicBezTo>
                  <a:cubicBezTo>
                    <a:pt x="205" y="2543"/>
                    <a:pt x="229" y="2458"/>
                    <a:pt x="290" y="2399"/>
                  </a:cubicBezTo>
                  <a:cubicBezTo>
                    <a:pt x="374" y="2314"/>
                    <a:pt x="531" y="2302"/>
                    <a:pt x="748" y="2302"/>
                  </a:cubicBezTo>
                  <a:lnTo>
                    <a:pt x="1025" y="2302"/>
                  </a:lnTo>
                  <a:cubicBezTo>
                    <a:pt x="1471" y="2302"/>
                    <a:pt x="1929" y="2241"/>
                    <a:pt x="2242" y="1820"/>
                  </a:cubicBezTo>
                  <a:cubicBezTo>
                    <a:pt x="2387" y="1627"/>
                    <a:pt x="2483" y="1410"/>
                    <a:pt x="2580" y="1205"/>
                  </a:cubicBezTo>
                  <a:cubicBezTo>
                    <a:pt x="2700" y="940"/>
                    <a:pt x="2808" y="699"/>
                    <a:pt x="3001" y="506"/>
                  </a:cubicBezTo>
                  <a:cubicBezTo>
                    <a:pt x="3194" y="313"/>
                    <a:pt x="3471" y="205"/>
                    <a:pt x="3785" y="205"/>
                  </a:cubicBezTo>
                  <a:close/>
                  <a:moveTo>
                    <a:pt x="3785" y="0"/>
                  </a:moveTo>
                  <a:cubicBezTo>
                    <a:pt x="3423" y="0"/>
                    <a:pt x="3086" y="133"/>
                    <a:pt x="2856" y="362"/>
                  </a:cubicBezTo>
                  <a:cubicBezTo>
                    <a:pt x="2639" y="578"/>
                    <a:pt x="2507" y="856"/>
                    <a:pt x="2387" y="1121"/>
                  </a:cubicBezTo>
                  <a:cubicBezTo>
                    <a:pt x="2302" y="1326"/>
                    <a:pt x="2206" y="1531"/>
                    <a:pt x="2085" y="1700"/>
                  </a:cubicBezTo>
                  <a:cubicBezTo>
                    <a:pt x="1796" y="2073"/>
                    <a:pt x="1386" y="2097"/>
                    <a:pt x="1025" y="2097"/>
                  </a:cubicBezTo>
                  <a:lnTo>
                    <a:pt x="748" y="2097"/>
                  </a:lnTo>
                  <a:cubicBezTo>
                    <a:pt x="519" y="2097"/>
                    <a:pt x="290" y="2109"/>
                    <a:pt x="146" y="2254"/>
                  </a:cubicBezTo>
                  <a:cubicBezTo>
                    <a:pt x="49" y="2350"/>
                    <a:pt x="1" y="2495"/>
                    <a:pt x="12" y="2675"/>
                  </a:cubicBezTo>
                  <a:cubicBezTo>
                    <a:pt x="37" y="3880"/>
                    <a:pt x="1688" y="4676"/>
                    <a:pt x="2773" y="4676"/>
                  </a:cubicBezTo>
                  <a:cubicBezTo>
                    <a:pt x="2832" y="4676"/>
                    <a:pt x="2893" y="4676"/>
                    <a:pt x="2941" y="4664"/>
                  </a:cubicBezTo>
                  <a:cubicBezTo>
                    <a:pt x="4037" y="4568"/>
                    <a:pt x="4977" y="3796"/>
                    <a:pt x="5339" y="2712"/>
                  </a:cubicBezTo>
                  <a:cubicBezTo>
                    <a:pt x="5628" y="1832"/>
                    <a:pt x="5435" y="940"/>
                    <a:pt x="4845" y="398"/>
                  </a:cubicBezTo>
                  <a:cubicBezTo>
                    <a:pt x="4556" y="145"/>
                    <a:pt x="4182" y="0"/>
                    <a:pt x="3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7" name="Google Shape;357;p44"/>
          <p:cNvSpPr txBox="1"/>
          <p:nvPr>
            <p:ph idx="2" type="title"/>
          </p:nvPr>
        </p:nvSpPr>
        <p:spPr>
          <a:xfrm>
            <a:off x="713225" y="1656050"/>
            <a:ext cx="19782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8" name="Google Shape;358;p44"/>
          <p:cNvSpPr txBox="1"/>
          <p:nvPr>
            <p:ph idx="1" type="subTitle"/>
          </p:nvPr>
        </p:nvSpPr>
        <p:spPr>
          <a:xfrm>
            <a:off x="713225" y="1966800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44"/>
          <p:cNvSpPr txBox="1"/>
          <p:nvPr>
            <p:ph idx="3" type="title"/>
          </p:nvPr>
        </p:nvSpPr>
        <p:spPr>
          <a:xfrm>
            <a:off x="6450001" y="1656050"/>
            <a:ext cx="19782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0" name="Google Shape;360;p44"/>
          <p:cNvSpPr txBox="1"/>
          <p:nvPr>
            <p:ph idx="4" type="subTitle"/>
          </p:nvPr>
        </p:nvSpPr>
        <p:spPr>
          <a:xfrm>
            <a:off x="6450004" y="1966800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44"/>
          <p:cNvSpPr txBox="1"/>
          <p:nvPr>
            <p:ph idx="5" type="title"/>
          </p:nvPr>
        </p:nvSpPr>
        <p:spPr>
          <a:xfrm>
            <a:off x="713225" y="3131750"/>
            <a:ext cx="19782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2" name="Google Shape;362;p44"/>
          <p:cNvSpPr txBox="1"/>
          <p:nvPr>
            <p:ph idx="6" type="subTitle"/>
          </p:nvPr>
        </p:nvSpPr>
        <p:spPr>
          <a:xfrm>
            <a:off x="713225" y="3442800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44"/>
          <p:cNvSpPr txBox="1"/>
          <p:nvPr>
            <p:ph idx="7" type="title"/>
          </p:nvPr>
        </p:nvSpPr>
        <p:spPr>
          <a:xfrm>
            <a:off x="6450000" y="3132050"/>
            <a:ext cx="19782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4" name="Google Shape;364;p44"/>
          <p:cNvSpPr txBox="1"/>
          <p:nvPr>
            <p:ph idx="8" type="subTitle"/>
          </p:nvPr>
        </p:nvSpPr>
        <p:spPr>
          <a:xfrm>
            <a:off x="6450004" y="3442800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45"/>
          <p:cNvGrpSpPr/>
          <p:nvPr/>
        </p:nvGrpSpPr>
        <p:grpSpPr>
          <a:xfrm flipH="1">
            <a:off x="-272250" y="-106950"/>
            <a:ext cx="9596675" cy="5668553"/>
            <a:chOff x="-272250" y="-106950"/>
            <a:chExt cx="9596675" cy="5668553"/>
          </a:xfrm>
        </p:grpSpPr>
        <p:sp>
          <p:nvSpPr>
            <p:cNvPr id="367" name="Google Shape;367;p45"/>
            <p:cNvSpPr/>
            <p:nvPr/>
          </p:nvSpPr>
          <p:spPr>
            <a:xfrm>
              <a:off x="-204175" y="-106950"/>
              <a:ext cx="1993225" cy="1613775"/>
            </a:xfrm>
            <a:custGeom>
              <a:rect b="b" l="l" r="r" t="t"/>
              <a:pathLst>
                <a:path extrusionOk="0" h="64551" w="79729">
                  <a:moveTo>
                    <a:pt x="0" y="58727"/>
                  </a:moveTo>
                  <a:cubicBezTo>
                    <a:pt x="10837" y="67401"/>
                    <a:pt x="30774" y="65842"/>
                    <a:pt x="41614" y="57171"/>
                  </a:cubicBezTo>
                  <a:cubicBezTo>
                    <a:pt x="50920" y="49727"/>
                    <a:pt x="47785" y="33421"/>
                    <a:pt x="55227" y="24113"/>
                  </a:cubicBezTo>
                  <a:cubicBezTo>
                    <a:pt x="58666" y="19811"/>
                    <a:pt x="65079" y="19186"/>
                    <a:pt x="70006" y="16724"/>
                  </a:cubicBezTo>
                  <a:cubicBezTo>
                    <a:pt x="75774" y="13841"/>
                    <a:pt x="79729" y="6448"/>
                    <a:pt x="79729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68" name="Google Shape;368;p45"/>
            <p:cNvSpPr/>
            <p:nvPr/>
          </p:nvSpPr>
          <p:spPr>
            <a:xfrm>
              <a:off x="7875675" y="-87500"/>
              <a:ext cx="1448750" cy="3811425"/>
            </a:xfrm>
            <a:custGeom>
              <a:rect b="b" l="l" r="r" t="t"/>
              <a:pathLst>
                <a:path extrusionOk="0" h="152457" w="57950">
                  <a:moveTo>
                    <a:pt x="0" y="0"/>
                  </a:moveTo>
                  <a:cubicBezTo>
                    <a:pt x="0" y="12052"/>
                    <a:pt x="1187" y="25059"/>
                    <a:pt x="7390" y="35392"/>
                  </a:cubicBezTo>
                  <a:cubicBezTo>
                    <a:pt x="16291" y="50220"/>
                    <a:pt x="36055" y="59557"/>
                    <a:pt x="38892" y="76617"/>
                  </a:cubicBezTo>
                  <a:cubicBezTo>
                    <a:pt x="40191" y="84428"/>
                    <a:pt x="41361" y="92532"/>
                    <a:pt x="40059" y="100342"/>
                  </a:cubicBezTo>
                  <a:cubicBezTo>
                    <a:pt x="38632" y="108898"/>
                    <a:pt x="34705" y="117404"/>
                    <a:pt x="35781" y="126011"/>
                  </a:cubicBezTo>
                  <a:cubicBezTo>
                    <a:pt x="37208" y="137425"/>
                    <a:pt x="46447" y="152457"/>
                    <a:pt x="57950" y="152457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69" name="Google Shape;369;p45"/>
            <p:cNvSpPr/>
            <p:nvPr/>
          </p:nvSpPr>
          <p:spPr>
            <a:xfrm>
              <a:off x="-272250" y="4513128"/>
              <a:ext cx="8245150" cy="1048475"/>
            </a:xfrm>
            <a:custGeom>
              <a:rect b="b" l="l" r="r" t="t"/>
              <a:pathLst>
                <a:path extrusionOk="0" h="41939" w="329806">
                  <a:moveTo>
                    <a:pt x="0" y="27937"/>
                  </a:moveTo>
                  <a:cubicBezTo>
                    <a:pt x="19582" y="3466"/>
                    <a:pt x="59252" y="-3273"/>
                    <a:pt x="90230" y="1491"/>
                  </a:cubicBezTo>
                  <a:cubicBezTo>
                    <a:pt x="102711" y="3410"/>
                    <a:pt x="114405" y="8961"/>
                    <a:pt x="126011" y="13936"/>
                  </a:cubicBezTo>
                  <a:cubicBezTo>
                    <a:pt x="139228" y="19602"/>
                    <a:pt x="150611" y="31017"/>
                    <a:pt x="164903" y="32605"/>
                  </a:cubicBezTo>
                  <a:cubicBezTo>
                    <a:pt x="182434" y="34553"/>
                    <a:pt x="201420" y="37601"/>
                    <a:pt x="217797" y="31049"/>
                  </a:cubicBezTo>
                  <a:cubicBezTo>
                    <a:pt x="234161" y="24502"/>
                    <a:pt x="247756" y="9900"/>
                    <a:pt x="265245" y="7713"/>
                  </a:cubicBezTo>
                  <a:cubicBezTo>
                    <a:pt x="280789" y="5770"/>
                    <a:pt x="298906" y="8040"/>
                    <a:pt x="311138" y="17825"/>
                  </a:cubicBezTo>
                  <a:cubicBezTo>
                    <a:pt x="319076" y="24175"/>
                    <a:pt x="322623" y="34747"/>
                    <a:pt x="329806" y="41939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370" name="Google Shape;370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1" name="Google Shape;371;p45"/>
          <p:cNvSpPr txBox="1"/>
          <p:nvPr>
            <p:ph idx="2" type="title"/>
          </p:nvPr>
        </p:nvSpPr>
        <p:spPr>
          <a:xfrm>
            <a:off x="3220875" y="1656050"/>
            <a:ext cx="19782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2" name="Google Shape;372;p45"/>
          <p:cNvSpPr txBox="1"/>
          <p:nvPr>
            <p:ph idx="1" type="subTitle"/>
          </p:nvPr>
        </p:nvSpPr>
        <p:spPr>
          <a:xfrm>
            <a:off x="3220875" y="1947050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3" name="Google Shape;373;p45"/>
          <p:cNvSpPr txBox="1"/>
          <p:nvPr>
            <p:ph idx="3" type="title"/>
          </p:nvPr>
        </p:nvSpPr>
        <p:spPr>
          <a:xfrm>
            <a:off x="6450001" y="1656050"/>
            <a:ext cx="19782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4" name="Google Shape;374;p45"/>
          <p:cNvSpPr txBox="1"/>
          <p:nvPr>
            <p:ph idx="4" type="subTitle"/>
          </p:nvPr>
        </p:nvSpPr>
        <p:spPr>
          <a:xfrm>
            <a:off x="6450004" y="1947050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45"/>
          <p:cNvSpPr txBox="1"/>
          <p:nvPr>
            <p:ph idx="5" type="title"/>
          </p:nvPr>
        </p:nvSpPr>
        <p:spPr>
          <a:xfrm>
            <a:off x="3220875" y="3131750"/>
            <a:ext cx="19782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6" name="Google Shape;376;p45"/>
          <p:cNvSpPr txBox="1"/>
          <p:nvPr>
            <p:ph idx="6" type="subTitle"/>
          </p:nvPr>
        </p:nvSpPr>
        <p:spPr>
          <a:xfrm>
            <a:off x="3220875" y="3423050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45"/>
          <p:cNvSpPr txBox="1"/>
          <p:nvPr>
            <p:ph idx="7" type="title"/>
          </p:nvPr>
        </p:nvSpPr>
        <p:spPr>
          <a:xfrm>
            <a:off x="6450000" y="3132050"/>
            <a:ext cx="19782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8" name="Google Shape;378;p45"/>
          <p:cNvSpPr txBox="1"/>
          <p:nvPr>
            <p:ph idx="8" type="subTitle"/>
          </p:nvPr>
        </p:nvSpPr>
        <p:spPr>
          <a:xfrm>
            <a:off x="6450004" y="3423050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6"/>
          <p:cNvSpPr/>
          <p:nvPr/>
        </p:nvSpPr>
        <p:spPr>
          <a:xfrm flipH="1" rot="8100000">
            <a:off x="7870289" y="3802527"/>
            <a:ext cx="2814920" cy="2218237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1" name="Google Shape;381;p46"/>
          <p:cNvSpPr/>
          <p:nvPr/>
        </p:nvSpPr>
        <p:spPr>
          <a:xfrm rot="-7911167">
            <a:off x="7885478" y="-661789"/>
            <a:ext cx="3277152" cy="2786316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46"/>
          <p:cNvSpPr/>
          <p:nvPr/>
        </p:nvSpPr>
        <p:spPr>
          <a:xfrm rot="2700000">
            <a:off x="-2570880" y="3015476"/>
            <a:ext cx="6070835" cy="478920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6"/>
          <p:cNvSpPr/>
          <p:nvPr/>
        </p:nvSpPr>
        <p:spPr>
          <a:xfrm flipH="1" rot="8099978">
            <a:off x="-790469" y="1391395"/>
            <a:ext cx="1569019" cy="1236416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4" name="Google Shape;384;p46"/>
          <p:cNvSpPr/>
          <p:nvPr/>
        </p:nvSpPr>
        <p:spPr>
          <a:xfrm flipH="1" rot="8100000">
            <a:off x="268680" y="2920955"/>
            <a:ext cx="407848" cy="321388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5" name="Google Shape;385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6" name="Google Shape;386;p46"/>
          <p:cNvSpPr txBox="1"/>
          <p:nvPr>
            <p:ph idx="2" type="title"/>
          </p:nvPr>
        </p:nvSpPr>
        <p:spPr>
          <a:xfrm>
            <a:off x="1101175" y="1981100"/>
            <a:ext cx="1986000" cy="3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7" name="Google Shape;387;p46"/>
          <p:cNvSpPr txBox="1"/>
          <p:nvPr>
            <p:ph idx="1" type="subTitle"/>
          </p:nvPr>
        </p:nvSpPr>
        <p:spPr>
          <a:xfrm>
            <a:off x="1194475" y="2339025"/>
            <a:ext cx="1799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46"/>
          <p:cNvSpPr txBox="1"/>
          <p:nvPr>
            <p:ph idx="3" type="title"/>
          </p:nvPr>
        </p:nvSpPr>
        <p:spPr>
          <a:xfrm>
            <a:off x="3569120" y="1981100"/>
            <a:ext cx="1986000" cy="3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9" name="Google Shape;389;p46"/>
          <p:cNvSpPr txBox="1"/>
          <p:nvPr>
            <p:ph idx="4" type="subTitle"/>
          </p:nvPr>
        </p:nvSpPr>
        <p:spPr>
          <a:xfrm>
            <a:off x="3662421" y="2339025"/>
            <a:ext cx="1799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46"/>
          <p:cNvSpPr txBox="1"/>
          <p:nvPr>
            <p:ph idx="5" type="title"/>
          </p:nvPr>
        </p:nvSpPr>
        <p:spPr>
          <a:xfrm>
            <a:off x="1101175" y="3691475"/>
            <a:ext cx="1986000" cy="3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1" name="Google Shape;391;p46"/>
          <p:cNvSpPr txBox="1"/>
          <p:nvPr>
            <p:ph idx="6" type="subTitle"/>
          </p:nvPr>
        </p:nvSpPr>
        <p:spPr>
          <a:xfrm>
            <a:off x="1194475" y="4049400"/>
            <a:ext cx="1799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2" name="Google Shape;392;p46"/>
          <p:cNvSpPr txBox="1"/>
          <p:nvPr>
            <p:ph idx="7" type="title"/>
          </p:nvPr>
        </p:nvSpPr>
        <p:spPr>
          <a:xfrm>
            <a:off x="3569120" y="3691475"/>
            <a:ext cx="1986000" cy="3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3" name="Google Shape;393;p46"/>
          <p:cNvSpPr txBox="1"/>
          <p:nvPr>
            <p:ph idx="8" type="subTitle"/>
          </p:nvPr>
        </p:nvSpPr>
        <p:spPr>
          <a:xfrm>
            <a:off x="3662421" y="4049400"/>
            <a:ext cx="1799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46"/>
          <p:cNvSpPr txBox="1"/>
          <p:nvPr>
            <p:ph idx="9" type="title"/>
          </p:nvPr>
        </p:nvSpPr>
        <p:spPr>
          <a:xfrm>
            <a:off x="6056725" y="1981100"/>
            <a:ext cx="1986000" cy="3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5" name="Google Shape;395;p46"/>
          <p:cNvSpPr txBox="1"/>
          <p:nvPr>
            <p:ph idx="13" type="subTitle"/>
          </p:nvPr>
        </p:nvSpPr>
        <p:spPr>
          <a:xfrm>
            <a:off x="6150027" y="2339025"/>
            <a:ext cx="1799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46"/>
          <p:cNvSpPr txBox="1"/>
          <p:nvPr>
            <p:ph idx="14" type="title"/>
          </p:nvPr>
        </p:nvSpPr>
        <p:spPr>
          <a:xfrm>
            <a:off x="6056725" y="3691475"/>
            <a:ext cx="1986000" cy="3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7" name="Google Shape;397;p46"/>
          <p:cNvSpPr txBox="1"/>
          <p:nvPr>
            <p:ph idx="15" type="subTitle"/>
          </p:nvPr>
        </p:nvSpPr>
        <p:spPr>
          <a:xfrm>
            <a:off x="6150027" y="4049400"/>
            <a:ext cx="1799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7_1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7"/>
          <p:cNvSpPr/>
          <p:nvPr/>
        </p:nvSpPr>
        <p:spPr>
          <a:xfrm rot="609174">
            <a:off x="6705443" y="-2598488"/>
            <a:ext cx="5416732" cy="427319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7"/>
          <p:cNvSpPr/>
          <p:nvPr/>
        </p:nvSpPr>
        <p:spPr>
          <a:xfrm rot="8100000">
            <a:off x="-2711216" y="-1226934"/>
            <a:ext cx="5416718" cy="4273185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7"/>
          <p:cNvSpPr/>
          <p:nvPr/>
        </p:nvSpPr>
        <p:spPr>
          <a:xfrm rot="-1800003">
            <a:off x="7161154" y="3706874"/>
            <a:ext cx="3221907" cy="254169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7"/>
          <p:cNvSpPr/>
          <p:nvPr/>
        </p:nvSpPr>
        <p:spPr>
          <a:xfrm flipH="1" rot="8100000">
            <a:off x="199655" y="4191880"/>
            <a:ext cx="407848" cy="321388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3" name="Google Shape;403;p47"/>
          <p:cNvSpPr/>
          <p:nvPr/>
        </p:nvSpPr>
        <p:spPr>
          <a:xfrm flipH="1" rot="8100000">
            <a:off x="8437829" y="1805600"/>
            <a:ext cx="1450677" cy="1143144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4" name="Google Shape;404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5" name="Google Shape;405;p47"/>
          <p:cNvSpPr txBox="1"/>
          <p:nvPr>
            <p:ph idx="2" type="title"/>
          </p:nvPr>
        </p:nvSpPr>
        <p:spPr>
          <a:xfrm>
            <a:off x="2202465" y="2408925"/>
            <a:ext cx="2003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6" name="Google Shape;406;p47"/>
          <p:cNvSpPr txBox="1"/>
          <p:nvPr>
            <p:ph idx="1" type="subTitle"/>
          </p:nvPr>
        </p:nvSpPr>
        <p:spPr>
          <a:xfrm>
            <a:off x="2202465" y="2846693"/>
            <a:ext cx="2003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47"/>
          <p:cNvSpPr txBox="1"/>
          <p:nvPr>
            <p:ph idx="3" type="title"/>
          </p:nvPr>
        </p:nvSpPr>
        <p:spPr>
          <a:xfrm>
            <a:off x="6437263" y="1278775"/>
            <a:ext cx="2003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8" name="Google Shape;408;p47"/>
          <p:cNvSpPr txBox="1"/>
          <p:nvPr>
            <p:ph idx="4" type="subTitle"/>
          </p:nvPr>
        </p:nvSpPr>
        <p:spPr>
          <a:xfrm>
            <a:off x="6437263" y="1716543"/>
            <a:ext cx="2003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47"/>
          <p:cNvSpPr txBox="1"/>
          <p:nvPr>
            <p:ph idx="5" type="title"/>
          </p:nvPr>
        </p:nvSpPr>
        <p:spPr>
          <a:xfrm>
            <a:off x="2202465" y="3539075"/>
            <a:ext cx="2003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0" name="Google Shape;410;p47"/>
          <p:cNvSpPr txBox="1"/>
          <p:nvPr>
            <p:ph idx="6" type="subTitle"/>
          </p:nvPr>
        </p:nvSpPr>
        <p:spPr>
          <a:xfrm>
            <a:off x="2202465" y="3976843"/>
            <a:ext cx="2003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47"/>
          <p:cNvSpPr txBox="1"/>
          <p:nvPr>
            <p:ph idx="7" type="title"/>
          </p:nvPr>
        </p:nvSpPr>
        <p:spPr>
          <a:xfrm>
            <a:off x="2202463" y="1278775"/>
            <a:ext cx="2003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2" name="Google Shape;412;p47"/>
          <p:cNvSpPr txBox="1"/>
          <p:nvPr>
            <p:ph idx="8" type="subTitle"/>
          </p:nvPr>
        </p:nvSpPr>
        <p:spPr>
          <a:xfrm>
            <a:off x="2202463" y="1716543"/>
            <a:ext cx="2003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47"/>
          <p:cNvSpPr txBox="1"/>
          <p:nvPr>
            <p:ph idx="9" type="title"/>
          </p:nvPr>
        </p:nvSpPr>
        <p:spPr>
          <a:xfrm>
            <a:off x="6437266" y="2408925"/>
            <a:ext cx="2003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4" name="Google Shape;414;p47"/>
          <p:cNvSpPr txBox="1"/>
          <p:nvPr>
            <p:ph idx="13" type="subTitle"/>
          </p:nvPr>
        </p:nvSpPr>
        <p:spPr>
          <a:xfrm>
            <a:off x="6437266" y="2846693"/>
            <a:ext cx="2003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47"/>
          <p:cNvSpPr txBox="1"/>
          <p:nvPr>
            <p:ph idx="14" type="title"/>
          </p:nvPr>
        </p:nvSpPr>
        <p:spPr>
          <a:xfrm>
            <a:off x="6437266" y="3539075"/>
            <a:ext cx="2003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6" name="Google Shape;416;p47"/>
          <p:cNvSpPr txBox="1"/>
          <p:nvPr>
            <p:ph idx="15" type="subTitle"/>
          </p:nvPr>
        </p:nvSpPr>
        <p:spPr>
          <a:xfrm>
            <a:off x="6437266" y="3976843"/>
            <a:ext cx="2003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8"/>
          <p:cNvSpPr/>
          <p:nvPr/>
        </p:nvSpPr>
        <p:spPr>
          <a:xfrm rot="-7200011">
            <a:off x="7684247" y="-633813"/>
            <a:ext cx="5834573" cy="4960734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8"/>
          <p:cNvSpPr/>
          <p:nvPr/>
        </p:nvSpPr>
        <p:spPr>
          <a:xfrm rot="4499994">
            <a:off x="-3482068" y="454361"/>
            <a:ext cx="4943820" cy="5216881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8"/>
          <p:cNvSpPr/>
          <p:nvPr/>
        </p:nvSpPr>
        <p:spPr>
          <a:xfrm>
            <a:off x="1147525" y="4563125"/>
            <a:ext cx="3621066" cy="285661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8"/>
          <p:cNvSpPr/>
          <p:nvPr/>
        </p:nvSpPr>
        <p:spPr>
          <a:xfrm flipH="1" rot="-2699925">
            <a:off x="382496" y="4083199"/>
            <a:ext cx="467683" cy="36855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2" name="Google Shape;422;p48"/>
          <p:cNvSpPr txBox="1"/>
          <p:nvPr>
            <p:ph hasCustomPrompt="1" type="title"/>
          </p:nvPr>
        </p:nvSpPr>
        <p:spPr>
          <a:xfrm>
            <a:off x="2223600" y="1607341"/>
            <a:ext cx="46968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3" name="Google Shape;423;p48"/>
          <p:cNvSpPr txBox="1"/>
          <p:nvPr>
            <p:ph idx="1" type="subTitle"/>
          </p:nvPr>
        </p:nvSpPr>
        <p:spPr>
          <a:xfrm>
            <a:off x="2223600" y="2190741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24" name="Google Shape;424;p48"/>
          <p:cNvSpPr txBox="1"/>
          <p:nvPr>
            <p:ph hasCustomPrompt="1" idx="2" type="title"/>
          </p:nvPr>
        </p:nvSpPr>
        <p:spPr>
          <a:xfrm>
            <a:off x="713225" y="3202925"/>
            <a:ext cx="38589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5" name="Google Shape;425;p48"/>
          <p:cNvSpPr txBox="1"/>
          <p:nvPr>
            <p:ph idx="3" type="subTitle"/>
          </p:nvPr>
        </p:nvSpPr>
        <p:spPr>
          <a:xfrm>
            <a:off x="713225" y="3803267"/>
            <a:ext cx="38589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26" name="Google Shape;426;p48"/>
          <p:cNvSpPr txBox="1"/>
          <p:nvPr>
            <p:ph hasCustomPrompt="1" idx="4" type="title"/>
          </p:nvPr>
        </p:nvSpPr>
        <p:spPr>
          <a:xfrm>
            <a:off x="4572000" y="3202925"/>
            <a:ext cx="38589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7" name="Google Shape;427;p48"/>
          <p:cNvSpPr txBox="1"/>
          <p:nvPr>
            <p:ph idx="5" type="subTitle"/>
          </p:nvPr>
        </p:nvSpPr>
        <p:spPr>
          <a:xfrm>
            <a:off x="4572000" y="3803267"/>
            <a:ext cx="38589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28" name="Google Shape;428;p48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9"/>
          <p:cNvSpPr/>
          <p:nvPr/>
        </p:nvSpPr>
        <p:spPr>
          <a:xfrm rot="-3599967">
            <a:off x="7284842" y="4032796"/>
            <a:ext cx="2286722" cy="1959842"/>
          </a:xfrm>
          <a:custGeom>
            <a:rect b="b" l="l" r="r" t="t"/>
            <a:pathLst>
              <a:path extrusionOk="0" h="12273" w="14320">
                <a:moveTo>
                  <a:pt x="4972" y="1"/>
                </a:moveTo>
                <a:cubicBezTo>
                  <a:pt x="4932" y="1"/>
                  <a:pt x="4891" y="2"/>
                  <a:pt x="4850" y="3"/>
                </a:cubicBezTo>
                <a:cubicBezTo>
                  <a:pt x="4501" y="15"/>
                  <a:pt x="3955" y="113"/>
                  <a:pt x="3561" y="266"/>
                </a:cubicBezTo>
                <a:cubicBezTo>
                  <a:pt x="700" y="1423"/>
                  <a:pt x="1" y="9179"/>
                  <a:pt x="3911" y="11166"/>
                </a:cubicBezTo>
                <a:cubicBezTo>
                  <a:pt x="5379" y="11917"/>
                  <a:pt x="7030" y="12272"/>
                  <a:pt x="8557" y="12272"/>
                </a:cubicBezTo>
                <a:cubicBezTo>
                  <a:pt x="11096" y="12272"/>
                  <a:pt x="13295" y="11291"/>
                  <a:pt x="13752" y="9518"/>
                </a:cubicBezTo>
                <a:cubicBezTo>
                  <a:pt x="14320" y="7333"/>
                  <a:pt x="12190" y="5411"/>
                  <a:pt x="10290" y="4656"/>
                </a:cubicBezTo>
                <a:cubicBezTo>
                  <a:pt x="9067" y="4165"/>
                  <a:pt x="8302" y="2887"/>
                  <a:pt x="7909" y="2025"/>
                </a:cubicBezTo>
                <a:cubicBezTo>
                  <a:pt x="7368" y="848"/>
                  <a:pt x="6283" y="1"/>
                  <a:pt x="4972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9"/>
          <p:cNvSpPr/>
          <p:nvPr/>
        </p:nvSpPr>
        <p:spPr>
          <a:xfrm>
            <a:off x="2880953" y="-1269894"/>
            <a:ext cx="2249837" cy="1912897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9"/>
          <p:cNvSpPr/>
          <p:nvPr/>
        </p:nvSpPr>
        <p:spPr>
          <a:xfrm rot="-4499998">
            <a:off x="7643949" y="230356"/>
            <a:ext cx="3371335" cy="2659606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9"/>
          <p:cNvSpPr/>
          <p:nvPr/>
        </p:nvSpPr>
        <p:spPr>
          <a:xfrm>
            <a:off x="-283701" y="4228622"/>
            <a:ext cx="1993858" cy="1905551"/>
          </a:xfrm>
          <a:custGeom>
            <a:rect b="b" l="l" r="r" t="t"/>
            <a:pathLst>
              <a:path extrusionOk="0" h="11933" w="12486">
                <a:moveTo>
                  <a:pt x="1781" y="0"/>
                </a:moveTo>
                <a:cubicBezTo>
                  <a:pt x="1547" y="0"/>
                  <a:pt x="1285" y="146"/>
                  <a:pt x="983" y="509"/>
                </a:cubicBezTo>
                <a:cubicBezTo>
                  <a:pt x="306" y="1317"/>
                  <a:pt x="99" y="2694"/>
                  <a:pt x="66" y="3796"/>
                </a:cubicBezTo>
                <a:cubicBezTo>
                  <a:pt x="0" y="6833"/>
                  <a:pt x="1835" y="9728"/>
                  <a:pt x="4282" y="11071"/>
                </a:cubicBezTo>
                <a:cubicBezTo>
                  <a:pt x="5280" y="11618"/>
                  <a:pt x="6397" y="11932"/>
                  <a:pt x="7477" y="11932"/>
                </a:cubicBezTo>
                <a:cubicBezTo>
                  <a:pt x="8987" y="11932"/>
                  <a:pt x="10424" y="11317"/>
                  <a:pt x="11360" y="9859"/>
                </a:cubicBezTo>
                <a:cubicBezTo>
                  <a:pt x="11939" y="8952"/>
                  <a:pt x="12486" y="7893"/>
                  <a:pt x="12311" y="6735"/>
                </a:cubicBezTo>
                <a:cubicBezTo>
                  <a:pt x="11896" y="4048"/>
                  <a:pt x="9001" y="2890"/>
                  <a:pt x="6915" y="2879"/>
                </a:cubicBezTo>
                <a:cubicBezTo>
                  <a:pt x="6678" y="2879"/>
                  <a:pt x="6424" y="2885"/>
                  <a:pt x="6163" y="2885"/>
                </a:cubicBezTo>
                <a:cubicBezTo>
                  <a:pt x="5086" y="2885"/>
                  <a:pt x="3884" y="2779"/>
                  <a:pt x="3233" y="1689"/>
                </a:cubicBezTo>
                <a:cubicBezTo>
                  <a:pt x="2801" y="972"/>
                  <a:pt x="2385" y="0"/>
                  <a:pt x="1781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9"/>
          <p:cNvSpPr/>
          <p:nvPr/>
        </p:nvSpPr>
        <p:spPr>
          <a:xfrm>
            <a:off x="7780552" y="387377"/>
            <a:ext cx="357825" cy="304237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9"/>
          <p:cNvSpPr txBox="1"/>
          <p:nvPr>
            <p:ph type="title"/>
          </p:nvPr>
        </p:nvSpPr>
        <p:spPr>
          <a:xfrm>
            <a:off x="720000" y="375287"/>
            <a:ext cx="4294800" cy="8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6" name="Google Shape;436;p49"/>
          <p:cNvSpPr txBox="1"/>
          <p:nvPr>
            <p:ph idx="1" type="subTitle"/>
          </p:nvPr>
        </p:nvSpPr>
        <p:spPr>
          <a:xfrm>
            <a:off x="720000" y="1365025"/>
            <a:ext cx="3434700" cy="14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7" name="Google Shape;437;p49"/>
          <p:cNvSpPr txBox="1"/>
          <p:nvPr/>
        </p:nvSpPr>
        <p:spPr>
          <a:xfrm>
            <a:off x="720000" y="3393750"/>
            <a:ext cx="306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CREDITS: This presentation template was created by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Darker Grotesque Medium"/>
                <a:ea typeface="Darker Grotesque Medium"/>
                <a:cs typeface="Darker Grotesque Medium"/>
                <a:sym typeface="Darker Grotesque Mediu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including icons by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Darker Grotesque Medium"/>
                <a:ea typeface="Darker Grotesque Medium"/>
                <a:cs typeface="Darker Grotesque Medium"/>
                <a:sym typeface="Darker Grotesque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and infographics and images by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Darker Grotesque Medium"/>
                <a:ea typeface="Darker Grotesque Medium"/>
                <a:cs typeface="Darker Grotesque Medium"/>
                <a:sym typeface="Darker Grotesque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rgbClr val="434343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0"/>
          <p:cNvSpPr/>
          <p:nvPr/>
        </p:nvSpPr>
        <p:spPr>
          <a:xfrm flipH="1" rot="8100000">
            <a:off x="4603339" y="3374702"/>
            <a:ext cx="2814920" cy="2218237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0" name="Google Shape;440;p50"/>
          <p:cNvSpPr/>
          <p:nvPr/>
        </p:nvSpPr>
        <p:spPr>
          <a:xfrm rot="-7911159">
            <a:off x="5697577" y="-1687484"/>
            <a:ext cx="5461247" cy="4643274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50"/>
          <p:cNvSpPr/>
          <p:nvPr/>
        </p:nvSpPr>
        <p:spPr>
          <a:xfrm flipH="1" rot="8100000">
            <a:off x="-1365205" y="-843124"/>
            <a:ext cx="6070835" cy="4789209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50"/>
          <p:cNvSpPr/>
          <p:nvPr/>
        </p:nvSpPr>
        <p:spPr>
          <a:xfrm rot="2700022">
            <a:off x="415206" y="4333749"/>
            <a:ext cx="1569019" cy="1236416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3" name="Google Shape;443;p50"/>
          <p:cNvSpPr/>
          <p:nvPr/>
        </p:nvSpPr>
        <p:spPr>
          <a:xfrm rot="2700000">
            <a:off x="1474355" y="3719217"/>
            <a:ext cx="407848" cy="321388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1"/>
          <p:cNvSpPr/>
          <p:nvPr/>
        </p:nvSpPr>
        <p:spPr>
          <a:xfrm flipH="1" rot="-8099985">
            <a:off x="-1869293" y="1388423"/>
            <a:ext cx="4501573" cy="3547373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6" name="Google Shape;446;p51"/>
          <p:cNvSpPr/>
          <p:nvPr/>
        </p:nvSpPr>
        <p:spPr>
          <a:xfrm rot="-2511145">
            <a:off x="2523510" y="3121309"/>
            <a:ext cx="4444792" cy="3779066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51"/>
          <p:cNvSpPr/>
          <p:nvPr/>
        </p:nvSpPr>
        <p:spPr>
          <a:xfrm flipH="1" rot="-8100000">
            <a:off x="6040369" y="-463495"/>
            <a:ext cx="4940932" cy="3897842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51"/>
          <p:cNvSpPr/>
          <p:nvPr/>
        </p:nvSpPr>
        <p:spPr>
          <a:xfrm rot="8100027">
            <a:off x="1040508" y="199705"/>
            <a:ext cx="1276990" cy="1006289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9" name="Google Shape;449;p51"/>
          <p:cNvSpPr/>
          <p:nvPr/>
        </p:nvSpPr>
        <p:spPr>
          <a:xfrm rot="8100000">
            <a:off x="7198510" y="3530734"/>
            <a:ext cx="700242" cy="551801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0" name="Google Shape;450;p51"/>
          <p:cNvSpPr/>
          <p:nvPr/>
        </p:nvSpPr>
        <p:spPr>
          <a:xfrm rot="8100000">
            <a:off x="1636805" y="1453098"/>
            <a:ext cx="403406" cy="317882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1" name="Google Shape;451;p51"/>
          <p:cNvSpPr/>
          <p:nvPr/>
        </p:nvSpPr>
        <p:spPr>
          <a:xfrm flipH="1" rot="-5662294">
            <a:off x="2101523" y="-2552337"/>
            <a:ext cx="4940943" cy="3897852"/>
          </a:xfrm>
          <a:custGeom>
            <a:rect b="b" l="l" r="r" t="t"/>
            <a:pathLst>
              <a:path extrusionOk="0" h="11487" w="14561">
                <a:moveTo>
                  <a:pt x="11926" y="1"/>
                </a:moveTo>
                <a:cubicBezTo>
                  <a:pt x="10902" y="1"/>
                  <a:pt x="9858" y="524"/>
                  <a:pt x="9405" y="1514"/>
                </a:cubicBezTo>
                <a:cubicBezTo>
                  <a:pt x="9143" y="2104"/>
                  <a:pt x="9099" y="2803"/>
                  <a:pt x="8651" y="3284"/>
                </a:cubicBezTo>
                <a:cubicBezTo>
                  <a:pt x="8294" y="3674"/>
                  <a:pt x="7764" y="3828"/>
                  <a:pt x="7216" y="3828"/>
                </a:cubicBezTo>
                <a:cubicBezTo>
                  <a:pt x="6858" y="3828"/>
                  <a:pt x="6492" y="3763"/>
                  <a:pt x="6160" y="3655"/>
                </a:cubicBezTo>
                <a:cubicBezTo>
                  <a:pt x="5309" y="3382"/>
                  <a:pt x="4544" y="2902"/>
                  <a:pt x="3660" y="2738"/>
                </a:cubicBezTo>
                <a:cubicBezTo>
                  <a:pt x="3515" y="2711"/>
                  <a:pt x="3372" y="2698"/>
                  <a:pt x="3233" y="2698"/>
                </a:cubicBezTo>
                <a:cubicBezTo>
                  <a:pt x="1900" y="2698"/>
                  <a:pt x="835" y="3867"/>
                  <a:pt x="459" y="5053"/>
                </a:cubicBezTo>
                <a:cubicBezTo>
                  <a:pt x="0" y="6506"/>
                  <a:pt x="437" y="8133"/>
                  <a:pt x="1431" y="9303"/>
                </a:cubicBezTo>
                <a:cubicBezTo>
                  <a:pt x="2414" y="10471"/>
                  <a:pt x="3922" y="11181"/>
                  <a:pt x="5473" y="11410"/>
                </a:cubicBezTo>
                <a:cubicBezTo>
                  <a:pt x="5821" y="11461"/>
                  <a:pt x="6174" y="11487"/>
                  <a:pt x="6529" y="11487"/>
                </a:cubicBezTo>
                <a:cubicBezTo>
                  <a:pt x="7934" y="11487"/>
                  <a:pt x="9348" y="11081"/>
                  <a:pt x="10420" y="10209"/>
                </a:cubicBezTo>
                <a:cubicBezTo>
                  <a:pt x="11153" y="9608"/>
                  <a:pt x="11687" y="8778"/>
                  <a:pt x="11917" y="7871"/>
                </a:cubicBezTo>
                <a:cubicBezTo>
                  <a:pt x="12102" y="7162"/>
                  <a:pt x="11971" y="6375"/>
                  <a:pt x="12201" y="5676"/>
                </a:cubicBezTo>
                <a:cubicBezTo>
                  <a:pt x="12442" y="4955"/>
                  <a:pt x="13206" y="4660"/>
                  <a:pt x="13697" y="4125"/>
                </a:cubicBezTo>
                <a:cubicBezTo>
                  <a:pt x="14265" y="3514"/>
                  <a:pt x="14561" y="2662"/>
                  <a:pt x="14386" y="1853"/>
                </a:cubicBezTo>
                <a:cubicBezTo>
                  <a:pt x="14353" y="1722"/>
                  <a:pt x="14320" y="1591"/>
                  <a:pt x="14265" y="1471"/>
                </a:cubicBezTo>
                <a:cubicBezTo>
                  <a:pt x="13855" y="475"/>
                  <a:pt x="12900" y="1"/>
                  <a:pt x="11926" y="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1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2"/>
          <p:cNvSpPr/>
          <p:nvPr/>
        </p:nvSpPr>
        <p:spPr>
          <a:xfrm rot="8100000">
            <a:off x="4370292" y="635573"/>
            <a:ext cx="403406" cy="317882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454" name="Google Shape;454;p52"/>
          <p:cNvGrpSpPr/>
          <p:nvPr/>
        </p:nvGrpSpPr>
        <p:grpSpPr>
          <a:xfrm>
            <a:off x="-646975" y="-374130"/>
            <a:ext cx="10194565" cy="5800128"/>
            <a:chOff x="-646975" y="-374130"/>
            <a:chExt cx="10194565" cy="5800128"/>
          </a:xfrm>
        </p:grpSpPr>
        <p:sp>
          <p:nvSpPr>
            <p:cNvPr id="455" name="Google Shape;455;p52"/>
            <p:cNvSpPr/>
            <p:nvPr/>
          </p:nvSpPr>
          <p:spPr>
            <a:xfrm>
              <a:off x="1870840" y="-374130"/>
              <a:ext cx="5133775" cy="1145250"/>
            </a:xfrm>
            <a:custGeom>
              <a:rect b="b" l="l" r="r" t="t"/>
              <a:pathLst>
                <a:path extrusionOk="0" h="45810" w="205351">
                  <a:moveTo>
                    <a:pt x="0" y="3111"/>
                  </a:moveTo>
                  <a:cubicBezTo>
                    <a:pt x="0" y="22732"/>
                    <a:pt x="21273" y="43999"/>
                    <a:pt x="40836" y="45504"/>
                  </a:cubicBezTo>
                  <a:cubicBezTo>
                    <a:pt x="49686" y="46185"/>
                    <a:pt x="59123" y="45886"/>
                    <a:pt x="67283" y="42392"/>
                  </a:cubicBezTo>
                  <a:cubicBezTo>
                    <a:pt x="78174" y="37728"/>
                    <a:pt x="88131" y="29179"/>
                    <a:pt x="99953" y="28391"/>
                  </a:cubicBezTo>
                  <a:cubicBezTo>
                    <a:pt x="106957" y="27924"/>
                    <a:pt x="114676" y="26807"/>
                    <a:pt x="120954" y="29947"/>
                  </a:cubicBezTo>
                  <a:cubicBezTo>
                    <a:pt x="133274" y="36110"/>
                    <a:pt x="146517" y="44028"/>
                    <a:pt x="160236" y="42781"/>
                  </a:cubicBezTo>
                  <a:cubicBezTo>
                    <a:pt x="180875" y="40904"/>
                    <a:pt x="205351" y="20725"/>
                    <a:pt x="205351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6" name="Google Shape;456;p52"/>
            <p:cNvSpPr/>
            <p:nvPr/>
          </p:nvSpPr>
          <p:spPr>
            <a:xfrm rot="10800000">
              <a:off x="5512892" y="3299823"/>
              <a:ext cx="4034698" cy="2126175"/>
            </a:xfrm>
            <a:custGeom>
              <a:rect b="b" l="l" r="r" t="t"/>
              <a:pathLst>
                <a:path extrusionOk="0" h="99797" w="189378">
                  <a:moveTo>
                    <a:pt x="184349" y="0"/>
                  </a:moveTo>
                  <a:cubicBezTo>
                    <a:pt x="190638" y="4194"/>
                    <a:pt x="190353" y="15949"/>
                    <a:pt x="186682" y="22557"/>
                  </a:cubicBezTo>
                  <a:cubicBezTo>
                    <a:pt x="181067" y="32666"/>
                    <a:pt x="171121" y="40277"/>
                    <a:pt x="161013" y="45893"/>
                  </a:cubicBezTo>
                  <a:cubicBezTo>
                    <a:pt x="141510" y="56730"/>
                    <a:pt x="116127" y="44557"/>
                    <a:pt x="94119" y="48226"/>
                  </a:cubicBezTo>
                  <a:cubicBezTo>
                    <a:pt x="72779" y="51783"/>
                    <a:pt x="65830" y="81543"/>
                    <a:pt x="48226" y="94119"/>
                  </a:cubicBezTo>
                  <a:cubicBezTo>
                    <a:pt x="39066" y="100662"/>
                    <a:pt x="25923" y="100378"/>
                    <a:pt x="14779" y="98786"/>
                  </a:cubicBezTo>
                  <a:cubicBezTo>
                    <a:pt x="9582" y="98043"/>
                    <a:pt x="5250" y="93341"/>
                    <a:pt x="0" y="9334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7" name="Google Shape;457;p52"/>
            <p:cNvSpPr/>
            <p:nvPr/>
          </p:nvSpPr>
          <p:spPr>
            <a:xfrm flipH="1" rot="10800000">
              <a:off x="-646975" y="3368779"/>
              <a:ext cx="3122717" cy="1988257"/>
            </a:xfrm>
            <a:custGeom>
              <a:rect b="b" l="l" r="r" t="t"/>
              <a:pathLst>
                <a:path extrusionOk="0" h="18185" w="28561">
                  <a:moveTo>
                    <a:pt x="25102" y="0"/>
                  </a:moveTo>
                  <a:lnTo>
                    <a:pt x="24933" y="121"/>
                  </a:lnTo>
                  <a:cubicBezTo>
                    <a:pt x="25885" y="1422"/>
                    <a:pt x="26873" y="2760"/>
                    <a:pt x="27476" y="4279"/>
                  </a:cubicBezTo>
                  <a:cubicBezTo>
                    <a:pt x="28343" y="6424"/>
                    <a:pt x="28223" y="8508"/>
                    <a:pt x="27162" y="10002"/>
                  </a:cubicBezTo>
                  <a:cubicBezTo>
                    <a:pt x="26449" y="11014"/>
                    <a:pt x="25363" y="11609"/>
                    <a:pt x="24228" y="11609"/>
                  </a:cubicBezTo>
                  <a:cubicBezTo>
                    <a:pt x="24174" y="11609"/>
                    <a:pt x="24120" y="11608"/>
                    <a:pt x="24066" y="11605"/>
                  </a:cubicBezTo>
                  <a:cubicBezTo>
                    <a:pt x="23343" y="11569"/>
                    <a:pt x="22439" y="11123"/>
                    <a:pt x="21487" y="10653"/>
                  </a:cubicBezTo>
                  <a:cubicBezTo>
                    <a:pt x="20378" y="10094"/>
                    <a:pt x="19146" y="9477"/>
                    <a:pt x="18004" y="9477"/>
                  </a:cubicBezTo>
                  <a:cubicBezTo>
                    <a:pt x="17670" y="9477"/>
                    <a:pt x="17342" y="9530"/>
                    <a:pt x="17028" y="9653"/>
                  </a:cubicBezTo>
                  <a:cubicBezTo>
                    <a:pt x="16172" y="9991"/>
                    <a:pt x="15510" y="10797"/>
                    <a:pt x="14991" y="12123"/>
                  </a:cubicBezTo>
                  <a:cubicBezTo>
                    <a:pt x="14847" y="12509"/>
                    <a:pt x="14726" y="12991"/>
                    <a:pt x="14582" y="13497"/>
                  </a:cubicBezTo>
                  <a:cubicBezTo>
                    <a:pt x="14100" y="15280"/>
                    <a:pt x="13497" y="17510"/>
                    <a:pt x="11545" y="17907"/>
                  </a:cubicBezTo>
                  <a:cubicBezTo>
                    <a:pt x="11328" y="17952"/>
                    <a:pt x="11119" y="17973"/>
                    <a:pt x="10919" y="17973"/>
                  </a:cubicBezTo>
                  <a:cubicBezTo>
                    <a:pt x="8852" y="17973"/>
                    <a:pt x="7638" y="15698"/>
                    <a:pt x="6363" y="13292"/>
                  </a:cubicBezTo>
                  <a:cubicBezTo>
                    <a:pt x="5036" y="10783"/>
                    <a:pt x="3672" y="8211"/>
                    <a:pt x="1209" y="8211"/>
                  </a:cubicBezTo>
                  <a:cubicBezTo>
                    <a:pt x="833" y="8211"/>
                    <a:pt x="432" y="8271"/>
                    <a:pt x="1" y="8400"/>
                  </a:cubicBezTo>
                  <a:lnTo>
                    <a:pt x="61" y="8604"/>
                  </a:lnTo>
                  <a:cubicBezTo>
                    <a:pt x="466" y="8481"/>
                    <a:pt x="843" y="8424"/>
                    <a:pt x="1198" y="8424"/>
                  </a:cubicBezTo>
                  <a:cubicBezTo>
                    <a:pt x="3550" y="8424"/>
                    <a:pt x="4884" y="10938"/>
                    <a:pt x="6183" y="13389"/>
                  </a:cubicBezTo>
                  <a:cubicBezTo>
                    <a:pt x="7436" y="15751"/>
                    <a:pt x="8725" y="18185"/>
                    <a:pt x="10931" y="18185"/>
                  </a:cubicBezTo>
                  <a:cubicBezTo>
                    <a:pt x="11148" y="18185"/>
                    <a:pt x="11365" y="18161"/>
                    <a:pt x="11593" y="18113"/>
                  </a:cubicBezTo>
                  <a:cubicBezTo>
                    <a:pt x="13666" y="17690"/>
                    <a:pt x="14281" y="15389"/>
                    <a:pt x="14787" y="13545"/>
                  </a:cubicBezTo>
                  <a:cubicBezTo>
                    <a:pt x="14919" y="13051"/>
                    <a:pt x="15052" y="12569"/>
                    <a:pt x="15184" y="12195"/>
                  </a:cubicBezTo>
                  <a:cubicBezTo>
                    <a:pt x="15679" y="10931"/>
                    <a:pt x="16305" y="10159"/>
                    <a:pt x="17112" y="9846"/>
                  </a:cubicBezTo>
                  <a:cubicBezTo>
                    <a:pt x="17404" y="9732"/>
                    <a:pt x="17708" y="9682"/>
                    <a:pt x="18021" y="9682"/>
                  </a:cubicBezTo>
                  <a:cubicBezTo>
                    <a:pt x="19091" y="9682"/>
                    <a:pt x="20264" y="10265"/>
                    <a:pt x="21402" y="10834"/>
                  </a:cubicBezTo>
                  <a:cubicBezTo>
                    <a:pt x="22366" y="11316"/>
                    <a:pt x="23282" y="11774"/>
                    <a:pt x="24066" y="11810"/>
                  </a:cubicBezTo>
                  <a:cubicBezTo>
                    <a:pt x="24122" y="11812"/>
                    <a:pt x="24177" y="11814"/>
                    <a:pt x="24233" y="11814"/>
                  </a:cubicBezTo>
                  <a:cubicBezTo>
                    <a:pt x="25426" y="11814"/>
                    <a:pt x="26571" y="11194"/>
                    <a:pt x="27331" y="10123"/>
                  </a:cubicBezTo>
                  <a:cubicBezTo>
                    <a:pt x="28440" y="8580"/>
                    <a:pt x="28560" y="6411"/>
                    <a:pt x="27668" y="4206"/>
                  </a:cubicBezTo>
                  <a:cubicBezTo>
                    <a:pt x="27054" y="2664"/>
                    <a:pt x="26066" y="1302"/>
                    <a:pt x="25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52"/>
            <p:cNvSpPr/>
            <p:nvPr/>
          </p:nvSpPr>
          <p:spPr>
            <a:xfrm>
              <a:off x="8014879" y="-175025"/>
              <a:ext cx="1494275" cy="2914475"/>
            </a:xfrm>
            <a:custGeom>
              <a:rect b="b" l="l" r="r" t="t"/>
              <a:pathLst>
                <a:path extrusionOk="0" h="116579" w="59771">
                  <a:moveTo>
                    <a:pt x="23212" y="0"/>
                  </a:moveTo>
                  <a:cubicBezTo>
                    <a:pt x="8890" y="3582"/>
                    <a:pt x="-2927" y="23793"/>
                    <a:pt x="655" y="38115"/>
                  </a:cubicBezTo>
                  <a:cubicBezTo>
                    <a:pt x="3020" y="47570"/>
                    <a:pt x="12291" y="54329"/>
                    <a:pt x="14656" y="63784"/>
                  </a:cubicBezTo>
                  <a:cubicBezTo>
                    <a:pt x="17364" y="74612"/>
                    <a:pt x="10036" y="86499"/>
                    <a:pt x="13101" y="97231"/>
                  </a:cubicBezTo>
                  <a:cubicBezTo>
                    <a:pt x="14188" y="101036"/>
                    <a:pt x="17128" y="104050"/>
                    <a:pt x="19323" y="107343"/>
                  </a:cubicBezTo>
                  <a:cubicBezTo>
                    <a:pt x="24145" y="114576"/>
                    <a:pt x="36437" y="119004"/>
                    <a:pt x="44214" y="115121"/>
                  </a:cubicBezTo>
                  <a:cubicBezTo>
                    <a:pt x="48364" y="113049"/>
                    <a:pt x="52511" y="110973"/>
                    <a:pt x="56660" y="108899"/>
                  </a:cubicBezTo>
                  <a:cubicBezTo>
                    <a:pt x="57972" y="108243"/>
                    <a:pt x="58304" y="105787"/>
                    <a:pt x="59771" y="105787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9" name="Google Shape;459;p52"/>
            <p:cNvSpPr/>
            <p:nvPr/>
          </p:nvSpPr>
          <p:spPr>
            <a:xfrm rot="-6134353">
              <a:off x="-50436" y="691332"/>
              <a:ext cx="993579" cy="1181760"/>
            </a:xfrm>
            <a:custGeom>
              <a:rect b="b" l="l" r="r" t="t"/>
              <a:pathLst>
                <a:path extrusionOk="0" h="47269" w="39742">
                  <a:moveTo>
                    <a:pt x="30774" y="0"/>
                  </a:moveTo>
                  <a:cubicBezTo>
                    <a:pt x="24418" y="0"/>
                    <a:pt x="17192" y="76"/>
                    <a:pt x="12106" y="3889"/>
                  </a:cubicBezTo>
                  <a:cubicBezTo>
                    <a:pt x="7041" y="7686"/>
                    <a:pt x="3566" y="13568"/>
                    <a:pt x="1216" y="19446"/>
                  </a:cubicBezTo>
                  <a:cubicBezTo>
                    <a:pt x="-2489" y="28711"/>
                    <a:pt x="3982" y="44251"/>
                    <a:pt x="13662" y="46671"/>
                  </a:cubicBezTo>
                  <a:cubicBezTo>
                    <a:pt x="23224" y="49061"/>
                    <a:pt x="34657" y="38908"/>
                    <a:pt x="37775" y="29558"/>
                  </a:cubicBezTo>
                  <a:cubicBezTo>
                    <a:pt x="40978" y="19953"/>
                    <a:pt x="40899" y="0"/>
                    <a:pt x="30774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460" name="Google Shape;460;p52"/>
          <p:cNvSpPr/>
          <p:nvPr/>
        </p:nvSpPr>
        <p:spPr>
          <a:xfrm rot="8100000">
            <a:off x="2620167" y="4451460"/>
            <a:ext cx="403406" cy="317882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36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0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29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4.xml"/><Relationship Id="rId3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24.xml"/><Relationship Id="rId33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23.xml"/><Relationship Id="rId3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26.xml"/><Relationship Id="rId35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25.xml"/><Relationship Id="rId3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28.xml"/><Relationship Id="rId37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27.xml"/><Relationship Id="rId36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29.xml"/><Relationship Id="rId38" Type="http://schemas.openxmlformats.org/officeDocument/2006/relationships/theme" Target="../theme/theme3.xml"/><Relationship Id="rId19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88" name="Google Shape;8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Medium"/>
              <a:buChar char="●"/>
              <a:defRPr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Medium"/>
              <a:buChar char="○"/>
              <a:defRPr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Medium"/>
              <a:buChar char="■"/>
              <a:defRPr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Medium"/>
              <a:buChar char="●"/>
              <a:defRPr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Medium"/>
              <a:buChar char="○"/>
              <a:defRPr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Medium"/>
              <a:buChar char="■"/>
              <a:defRPr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Medium"/>
              <a:buChar char="●"/>
              <a:defRPr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Medium"/>
              <a:buChar char="○"/>
              <a:defRPr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arker Grotesque Medium"/>
              <a:buChar char="■"/>
              <a:defRPr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/>
        </p:txBody>
      </p:sp>
      <p:sp>
        <p:nvSpPr>
          <p:cNvPr id="89" name="Google Shape;89;p1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gif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gif"/><Relationship Id="rId4" Type="http://schemas.openxmlformats.org/officeDocument/2006/relationships/image" Target="../media/image17.gif"/><Relationship Id="rId5" Type="http://schemas.openxmlformats.org/officeDocument/2006/relationships/image" Target="../media/image19.gif"/><Relationship Id="rId6" Type="http://schemas.openxmlformats.org/officeDocument/2006/relationships/image" Target="../media/image2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gif"/><Relationship Id="rId4" Type="http://schemas.openxmlformats.org/officeDocument/2006/relationships/image" Target="../media/image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gif"/><Relationship Id="rId4" Type="http://schemas.openxmlformats.org/officeDocument/2006/relationships/image" Target="../media/image5.gif"/><Relationship Id="rId5" Type="http://schemas.openxmlformats.org/officeDocument/2006/relationships/image" Target="../media/image9.gif"/><Relationship Id="rId6" Type="http://schemas.openxmlformats.org/officeDocument/2006/relationships/image" Target="../media/image1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Relationship Id="rId4" Type="http://schemas.openxmlformats.org/officeDocument/2006/relationships/image" Target="../media/image2.gif"/><Relationship Id="rId5" Type="http://schemas.openxmlformats.org/officeDocument/2006/relationships/image" Target="../media/image10.gif"/><Relationship Id="rId6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gif"/><Relationship Id="rId4" Type="http://schemas.openxmlformats.org/officeDocument/2006/relationships/image" Target="../media/image12.gif"/><Relationship Id="rId5" Type="http://schemas.openxmlformats.org/officeDocument/2006/relationships/image" Target="../media/image6.gif"/><Relationship Id="rId6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3"/>
          <p:cNvSpPr/>
          <p:nvPr/>
        </p:nvSpPr>
        <p:spPr>
          <a:xfrm rot="1799732">
            <a:off x="1068550" y="3043233"/>
            <a:ext cx="411454" cy="349849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53"/>
          <p:cNvSpPr/>
          <p:nvPr/>
        </p:nvSpPr>
        <p:spPr>
          <a:xfrm rot="-4500124">
            <a:off x="7773443" y="2604584"/>
            <a:ext cx="195451" cy="166151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53"/>
          <p:cNvSpPr txBox="1"/>
          <p:nvPr/>
        </p:nvSpPr>
        <p:spPr>
          <a:xfrm>
            <a:off x="3899975" y="1341325"/>
            <a:ext cx="44436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00">
                <a:solidFill>
                  <a:srgbClr val="ED4E39"/>
                </a:solidFill>
                <a:latin typeface="Bebas Neue"/>
                <a:ea typeface="Bebas Neue"/>
                <a:cs typeface="Bebas Neue"/>
                <a:sym typeface="Bebas Neue"/>
              </a:rPr>
              <a:t>Slugfit</a:t>
            </a:r>
            <a:endParaRPr sz="56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68" name="Google Shape;468;p53"/>
          <p:cNvSpPr txBox="1"/>
          <p:nvPr/>
        </p:nvSpPr>
        <p:spPr>
          <a:xfrm>
            <a:off x="3899975" y="2759975"/>
            <a:ext cx="4443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454444"/>
                </a:solidFill>
                <a:latin typeface="Bebas Neue"/>
                <a:ea typeface="Bebas Neue"/>
                <a:cs typeface="Bebas Neue"/>
                <a:sym typeface="Bebas Neue"/>
              </a:rPr>
              <a:t>We see mass in your future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69" name="Google Shape;46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9500" y="1209675"/>
            <a:ext cx="2392669" cy="2266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62"/>
          <p:cNvSpPr txBox="1"/>
          <p:nvPr>
            <p:ph idx="1" type="subTitle"/>
          </p:nvPr>
        </p:nvSpPr>
        <p:spPr>
          <a:xfrm>
            <a:off x="5271500" y="46075"/>
            <a:ext cx="36771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Darker Grotesque"/>
                <a:ea typeface="Darker Grotesque"/>
                <a:cs typeface="Darker Grotesque"/>
                <a:sym typeface="Darker Grotesque"/>
              </a:rPr>
              <a:t>Navigation &amp; Error Handling</a:t>
            </a:r>
            <a:endParaRPr b="1" sz="3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592" name="Google Shape;592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300" y="281850"/>
            <a:ext cx="2251950" cy="4709250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62"/>
          <p:cNvSpPr txBox="1"/>
          <p:nvPr/>
        </p:nvSpPr>
        <p:spPr>
          <a:xfrm>
            <a:off x="180925" y="0"/>
            <a:ext cx="228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Drawer Navigation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94" name="Google Shape;594;p62"/>
          <p:cNvSpPr txBox="1"/>
          <p:nvPr/>
        </p:nvSpPr>
        <p:spPr>
          <a:xfrm>
            <a:off x="2662825" y="0"/>
            <a:ext cx="221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Error Handling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pic>
        <p:nvPicPr>
          <p:cNvPr id="595" name="Google Shape;595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0775" y="335500"/>
            <a:ext cx="2169788" cy="4674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3"/>
          <p:cNvSpPr txBox="1"/>
          <p:nvPr>
            <p:ph idx="1" type="subTitle"/>
          </p:nvPr>
        </p:nvSpPr>
        <p:spPr>
          <a:xfrm>
            <a:off x="5271500" y="46075"/>
            <a:ext cx="3677100" cy="55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Darker Grotesque"/>
                <a:ea typeface="Darker Grotesque"/>
                <a:cs typeface="Darker Grotesque"/>
                <a:sym typeface="Darker Grotesque"/>
              </a:rPr>
              <a:t>Social Sharing</a:t>
            </a:r>
            <a:endParaRPr b="1" sz="3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601" name="Google Shape;601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300" y="281850"/>
            <a:ext cx="2251950" cy="470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18650" y="281845"/>
            <a:ext cx="2251950" cy="4709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6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84911" y="1030125"/>
            <a:ext cx="1894129" cy="396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6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31439" y="1030125"/>
            <a:ext cx="1860160" cy="3889940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63"/>
          <p:cNvSpPr txBox="1"/>
          <p:nvPr/>
        </p:nvSpPr>
        <p:spPr>
          <a:xfrm>
            <a:off x="180925" y="0"/>
            <a:ext cx="228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Search for and Add Friends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606" name="Google Shape;606;p63"/>
          <p:cNvSpPr txBox="1"/>
          <p:nvPr/>
        </p:nvSpPr>
        <p:spPr>
          <a:xfrm>
            <a:off x="2662825" y="0"/>
            <a:ext cx="233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See Posts from multiple friends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607" name="Google Shape;607;p63"/>
          <p:cNvSpPr txBox="1"/>
          <p:nvPr/>
        </p:nvSpPr>
        <p:spPr>
          <a:xfrm>
            <a:off x="5084875" y="509150"/>
            <a:ext cx="189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View Summary, Duplicate Workout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608" name="Google Shape;608;p63"/>
          <p:cNvSpPr txBox="1"/>
          <p:nvPr/>
        </p:nvSpPr>
        <p:spPr>
          <a:xfrm>
            <a:off x="7114425" y="616850"/>
            <a:ext cx="189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Unfollow friends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64"/>
          <p:cNvSpPr txBox="1"/>
          <p:nvPr>
            <p:ph type="title"/>
          </p:nvPr>
        </p:nvSpPr>
        <p:spPr>
          <a:xfrm>
            <a:off x="63700" y="106800"/>
            <a:ext cx="2544000" cy="9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System Overview</a:t>
            </a:r>
            <a:endParaRPr sz="3000"/>
          </a:p>
        </p:txBody>
      </p:sp>
      <p:grpSp>
        <p:nvGrpSpPr>
          <p:cNvPr id="614" name="Google Shape;614;p64"/>
          <p:cNvGrpSpPr/>
          <p:nvPr/>
        </p:nvGrpSpPr>
        <p:grpSpPr>
          <a:xfrm>
            <a:off x="219601" y="2062406"/>
            <a:ext cx="409868" cy="329488"/>
            <a:chOff x="1324219" y="3399202"/>
            <a:chExt cx="376578" cy="272846"/>
          </a:xfrm>
        </p:grpSpPr>
        <p:sp>
          <p:nvSpPr>
            <p:cNvPr id="615" name="Google Shape;615;p64"/>
            <p:cNvSpPr/>
            <p:nvPr/>
          </p:nvSpPr>
          <p:spPr>
            <a:xfrm>
              <a:off x="1597458" y="3496066"/>
              <a:ext cx="30278" cy="66639"/>
            </a:xfrm>
            <a:custGeom>
              <a:rect b="b" l="l" r="r" t="t"/>
              <a:pathLst>
                <a:path extrusionOk="0" h="2542" w="1155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64"/>
            <p:cNvSpPr/>
            <p:nvPr/>
          </p:nvSpPr>
          <p:spPr>
            <a:xfrm>
              <a:off x="1609569" y="3490011"/>
              <a:ext cx="72668" cy="72694"/>
            </a:xfrm>
            <a:custGeom>
              <a:rect b="b" l="l" r="r" t="t"/>
              <a:pathLst>
                <a:path extrusionOk="0" h="2773" w="2772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64"/>
            <p:cNvSpPr/>
            <p:nvPr/>
          </p:nvSpPr>
          <p:spPr>
            <a:xfrm>
              <a:off x="1621681" y="3580846"/>
              <a:ext cx="36334" cy="26870"/>
            </a:xfrm>
            <a:custGeom>
              <a:rect b="b" l="l" r="r" t="t"/>
              <a:pathLst>
                <a:path extrusionOk="0" h="1025" w="1386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64"/>
            <p:cNvSpPr/>
            <p:nvPr/>
          </p:nvSpPr>
          <p:spPr>
            <a:xfrm>
              <a:off x="1621681" y="3580846"/>
              <a:ext cx="36334" cy="14785"/>
            </a:xfrm>
            <a:custGeom>
              <a:rect b="b" l="l" r="r" t="t"/>
              <a:pathLst>
                <a:path extrusionOk="0" h="564" w="1386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64"/>
            <p:cNvSpPr/>
            <p:nvPr/>
          </p:nvSpPr>
          <p:spPr>
            <a:xfrm>
              <a:off x="1579291" y="3595605"/>
              <a:ext cx="121507" cy="76443"/>
            </a:xfrm>
            <a:custGeom>
              <a:rect b="b" l="l" r="r" t="t"/>
              <a:pathLst>
                <a:path extrusionOk="0" h="2916" w="4635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64"/>
            <p:cNvSpPr/>
            <p:nvPr/>
          </p:nvSpPr>
          <p:spPr>
            <a:xfrm>
              <a:off x="1633766" y="3607690"/>
              <a:ext cx="12138" cy="64358"/>
            </a:xfrm>
            <a:custGeom>
              <a:rect b="b" l="l" r="r" t="t"/>
              <a:pathLst>
                <a:path extrusionOk="0" h="2455" w="463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64"/>
            <p:cNvSpPr/>
            <p:nvPr/>
          </p:nvSpPr>
          <p:spPr>
            <a:xfrm>
              <a:off x="1603514" y="3520289"/>
              <a:ext cx="72668" cy="66639"/>
            </a:xfrm>
            <a:custGeom>
              <a:rect b="b" l="l" r="r" t="t"/>
              <a:pathLst>
                <a:path extrusionOk="0" h="2542" w="2772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64"/>
            <p:cNvSpPr/>
            <p:nvPr/>
          </p:nvSpPr>
          <p:spPr>
            <a:xfrm>
              <a:off x="1603514" y="3520289"/>
              <a:ext cx="72668" cy="65118"/>
            </a:xfrm>
            <a:custGeom>
              <a:rect b="b" l="l" r="r" t="t"/>
              <a:pathLst>
                <a:path extrusionOk="0" h="2484" w="2772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64"/>
            <p:cNvSpPr/>
            <p:nvPr/>
          </p:nvSpPr>
          <p:spPr>
            <a:xfrm>
              <a:off x="1676156" y="3611098"/>
              <a:ext cx="24249" cy="60583"/>
            </a:xfrm>
            <a:custGeom>
              <a:rect b="b" l="l" r="r" t="t"/>
              <a:pathLst>
                <a:path extrusionOk="0" h="2311" w="925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64"/>
            <p:cNvSpPr/>
            <p:nvPr/>
          </p:nvSpPr>
          <p:spPr>
            <a:xfrm>
              <a:off x="1633766" y="3607690"/>
              <a:ext cx="12138" cy="12138"/>
            </a:xfrm>
            <a:custGeom>
              <a:rect b="b" l="l" r="r" t="t"/>
              <a:pathLst>
                <a:path extrusionOk="0" h="463" w="463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64"/>
            <p:cNvSpPr/>
            <p:nvPr/>
          </p:nvSpPr>
          <p:spPr>
            <a:xfrm>
              <a:off x="1614865" y="3590755"/>
              <a:ext cx="24983" cy="25560"/>
            </a:xfrm>
            <a:custGeom>
              <a:rect b="b" l="l" r="r" t="t"/>
              <a:pathLst>
                <a:path extrusionOk="0" h="975" w="953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64"/>
            <p:cNvSpPr/>
            <p:nvPr/>
          </p:nvSpPr>
          <p:spPr>
            <a:xfrm>
              <a:off x="1639822" y="3590755"/>
              <a:ext cx="25009" cy="25560"/>
            </a:xfrm>
            <a:custGeom>
              <a:rect b="b" l="l" r="r" t="t"/>
              <a:pathLst>
                <a:path extrusionOk="0" h="975" w="954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64"/>
            <p:cNvSpPr/>
            <p:nvPr/>
          </p:nvSpPr>
          <p:spPr>
            <a:xfrm>
              <a:off x="1325373" y="3492291"/>
              <a:ext cx="109002" cy="109395"/>
            </a:xfrm>
            <a:custGeom>
              <a:rect b="b" l="l" r="r" t="t"/>
              <a:pathLst>
                <a:path extrusionOk="0" h="4173" w="4158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64"/>
            <p:cNvSpPr/>
            <p:nvPr/>
          </p:nvSpPr>
          <p:spPr>
            <a:xfrm>
              <a:off x="1355258" y="3492291"/>
              <a:ext cx="79117" cy="109002"/>
            </a:xfrm>
            <a:custGeom>
              <a:rect b="b" l="l" r="r" t="t"/>
              <a:pathLst>
                <a:path extrusionOk="0" h="4158" w="3018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64"/>
            <p:cNvSpPr/>
            <p:nvPr/>
          </p:nvSpPr>
          <p:spPr>
            <a:xfrm>
              <a:off x="1324612" y="3574790"/>
              <a:ext cx="109002" cy="97258"/>
            </a:xfrm>
            <a:custGeom>
              <a:rect b="b" l="l" r="r" t="t"/>
              <a:pathLst>
                <a:path extrusionOk="0" h="3710" w="4158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64"/>
            <p:cNvSpPr/>
            <p:nvPr/>
          </p:nvSpPr>
          <p:spPr>
            <a:xfrm>
              <a:off x="1360553" y="3574790"/>
              <a:ext cx="37120" cy="24223"/>
            </a:xfrm>
            <a:custGeom>
              <a:rect b="b" l="l" r="r" t="t"/>
              <a:pathLst>
                <a:path extrusionOk="0" h="924" w="1416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64"/>
            <p:cNvSpPr/>
            <p:nvPr/>
          </p:nvSpPr>
          <p:spPr>
            <a:xfrm>
              <a:off x="1324219" y="3606563"/>
              <a:ext cx="109395" cy="65485"/>
            </a:xfrm>
            <a:custGeom>
              <a:rect b="b" l="l" r="r" t="t"/>
              <a:pathLst>
                <a:path extrusionOk="0" h="2498" w="4173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64"/>
            <p:cNvSpPr/>
            <p:nvPr/>
          </p:nvSpPr>
          <p:spPr>
            <a:xfrm>
              <a:off x="1342779" y="3527393"/>
              <a:ext cx="72668" cy="59534"/>
            </a:xfrm>
            <a:custGeom>
              <a:rect b="b" l="l" r="r" t="t"/>
              <a:pathLst>
                <a:path extrusionOk="0" h="2271" w="2772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64"/>
            <p:cNvSpPr/>
            <p:nvPr/>
          </p:nvSpPr>
          <p:spPr>
            <a:xfrm>
              <a:off x="1342779" y="3527393"/>
              <a:ext cx="73061" cy="59141"/>
            </a:xfrm>
            <a:custGeom>
              <a:rect b="b" l="l" r="r" t="t"/>
              <a:pathLst>
                <a:path extrusionOk="0" h="2256" w="2787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64"/>
            <p:cNvSpPr/>
            <p:nvPr/>
          </p:nvSpPr>
          <p:spPr>
            <a:xfrm>
              <a:off x="1324612" y="3619067"/>
              <a:ext cx="24249" cy="52981"/>
            </a:xfrm>
            <a:custGeom>
              <a:rect b="b" l="l" r="r" t="t"/>
              <a:pathLst>
                <a:path extrusionOk="0" h="2021" w="925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64"/>
            <p:cNvSpPr/>
            <p:nvPr/>
          </p:nvSpPr>
          <p:spPr>
            <a:xfrm>
              <a:off x="1409365" y="3586901"/>
              <a:ext cx="206286" cy="85146"/>
            </a:xfrm>
            <a:custGeom>
              <a:rect b="b" l="l" r="r" t="t"/>
              <a:pathLst>
                <a:path extrusionOk="0" h="3248" w="7869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64"/>
            <p:cNvSpPr/>
            <p:nvPr/>
          </p:nvSpPr>
          <p:spPr>
            <a:xfrm>
              <a:off x="1500567" y="3611098"/>
              <a:ext cx="24249" cy="60950"/>
            </a:xfrm>
            <a:custGeom>
              <a:rect b="b" l="l" r="r" t="t"/>
              <a:pathLst>
                <a:path extrusionOk="0" h="2325" w="925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64"/>
            <p:cNvSpPr/>
            <p:nvPr/>
          </p:nvSpPr>
          <p:spPr>
            <a:xfrm>
              <a:off x="1502088" y="3598986"/>
              <a:ext cx="21208" cy="20474"/>
            </a:xfrm>
            <a:custGeom>
              <a:rect b="b" l="l" r="r" t="t"/>
              <a:pathLst>
                <a:path extrusionOk="0" h="781" w="809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64"/>
            <p:cNvSpPr/>
            <p:nvPr/>
          </p:nvSpPr>
          <p:spPr>
            <a:xfrm>
              <a:off x="1579291" y="3611858"/>
              <a:ext cx="36360" cy="60190"/>
            </a:xfrm>
            <a:custGeom>
              <a:rect b="b" l="l" r="r" t="t"/>
              <a:pathLst>
                <a:path extrusionOk="0" h="2296" w="1387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64"/>
            <p:cNvSpPr/>
            <p:nvPr/>
          </p:nvSpPr>
          <p:spPr>
            <a:xfrm>
              <a:off x="1446066" y="3399202"/>
              <a:ext cx="133251" cy="96891"/>
            </a:xfrm>
            <a:custGeom>
              <a:rect b="b" l="l" r="r" t="t"/>
              <a:pathLst>
                <a:path extrusionOk="0" h="3696" w="5083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64"/>
            <p:cNvSpPr/>
            <p:nvPr/>
          </p:nvSpPr>
          <p:spPr>
            <a:xfrm>
              <a:off x="1476345" y="3399202"/>
              <a:ext cx="102973" cy="96891"/>
            </a:xfrm>
            <a:custGeom>
              <a:rect b="b" l="l" r="r" t="t"/>
              <a:pathLst>
                <a:path extrusionOk="0" h="3696" w="3928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64"/>
            <p:cNvSpPr/>
            <p:nvPr/>
          </p:nvSpPr>
          <p:spPr>
            <a:xfrm>
              <a:off x="1476345" y="3544512"/>
              <a:ext cx="72694" cy="54501"/>
            </a:xfrm>
            <a:custGeom>
              <a:rect b="b" l="l" r="r" t="t"/>
              <a:pathLst>
                <a:path extrusionOk="0" h="2079" w="2773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64"/>
            <p:cNvSpPr/>
            <p:nvPr/>
          </p:nvSpPr>
          <p:spPr>
            <a:xfrm>
              <a:off x="1476345" y="3544512"/>
              <a:ext cx="72694" cy="30383"/>
            </a:xfrm>
            <a:custGeom>
              <a:rect b="b" l="l" r="r" t="t"/>
              <a:pathLst>
                <a:path extrusionOk="0" h="1159" w="2773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64"/>
            <p:cNvSpPr/>
            <p:nvPr/>
          </p:nvSpPr>
          <p:spPr>
            <a:xfrm>
              <a:off x="1464233" y="3576887"/>
              <a:ext cx="48472" cy="43438"/>
            </a:xfrm>
            <a:custGeom>
              <a:rect b="b" l="l" r="r" t="t"/>
              <a:pathLst>
                <a:path extrusionOk="0" h="1657" w="1849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64"/>
            <p:cNvSpPr/>
            <p:nvPr/>
          </p:nvSpPr>
          <p:spPr>
            <a:xfrm>
              <a:off x="1512679" y="3576887"/>
              <a:ext cx="48472" cy="43438"/>
            </a:xfrm>
            <a:custGeom>
              <a:rect b="b" l="l" r="r" t="t"/>
              <a:pathLst>
                <a:path extrusionOk="0" h="1657" w="1849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64"/>
            <p:cNvSpPr/>
            <p:nvPr/>
          </p:nvSpPr>
          <p:spPr>
            <a:xfrm>
              <a:off x="1452122" y="3448171"/>
              <a:ext cx="121140" cy="114533"/>
            </a:xfrm>
            <a:custGeom>
              <a:rect b="b" l="l" r="r" t="t"/>
              <a:pathLst>
                <a:path extrusionOk="0" h="4369" w="4621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64"/>
            <p:cNvSpPr/>
            <p:nvPr/>
          </p:nvSpPr>
          <p:spPr>
            <a:xfrm>
              <a:off x="1452122" y="3448355"/>
              <a:ext cx="109028" cy="113957"/>
            </a:xfrm>
            <a:custGeom>
              <a:rect b="b" l="l" r="r" t="t"/>
              <a:pathLst>
                <a:path extrusionOk="0" h="4347" w="4159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64"/>
            <p:cNvSpPr/>
            <p:nvPr/>
          </p:nvSpPr>
          <p:spPr>
            <a:xfrm>
              <a:off x="1409759" y="3611858"/>
              <a:ext cx="36334" cy="60190"/>
            </a:xfrm>
            <a:custGeom>
              <a:rect b="b" l="l" r="r" t="t"/>
              <a:pathLst>
                <a:path extrusionOk="0" h="2296" w="1386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" name="Google Shape;648;p64"/>
          <p:cNvGrpSpPr/>
          <p:nvPr/>
        </p:nvGrpSpPr>
        <p:grpSpPr>
          <a:xfrm>
            <a:off x="7670751" y="3863571"/>
            <a:ext cx="1231665" cy="997267"/>
            <a:chOff x="6093907" y="2461832"/>
            <a:chExt cx="364441" cy="339091"/>
          </a:xfrm>
        </p:grpSpPr>
        <p:sp>
          <p:nvSpPr>
            <p:cNvPr id="649" name="Google Shape;649;p64"/>
            <p:cNvSpPr/>
            <p:nvPr/>
          </p:nvSpPr>
          <p:spPr>
            <a:xfrm>
              <a:off x="6094668" y="2515573"/>
              <a:ext cx="283070" cy="233890"/>
            </a:xfrm>
            <a:custGeom>
              <a:rect b="b" l="l" r="r" t="t"/>
              <a:pathLst>
                <a:path extrusionOk="0" h="8922" w="10798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64"/>
            <p:cNvSpPr/>
            <p:nvPr/>
          </p:nvSpPr>
          <p:spPr>
            <a:xfrm>
              <a:off x="6234682" y="2576497"/>
              <a:ext cx="143055" cy="172967"/>
            </a:xfrm>
            <a:custGeom>
              <a:rect b="b" l="l" r="r" t="t"/>
              <a:pathLst>
                <a:path extrusionOk="0" h="6598" w="5457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64"/>
            <p:cNvSpPr/>
            <p:nvPr/>
          </p:nvSpPr>
          <p:spPr>
            <a:xfrm>
              <a:off x="6094274" y="2515573"/>
              <a:ext cx="283463" cy="65118"/>
            </a:xfrm>
            <a:custGeom>
              <a:rect b="b" l="l" r="r" t="t"/>
              <a:pathLst>
                <a:path extrusionOk="0" h="2484" w="10813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64"/>
            <p:cNvSpPr/>
            <p:nvPr/>
          </p:nvSpPr>
          <p:spPr>
            <a:xfrm>
              <a:off x="6094668" y="2612070"/>
              <a:ext cx="283070" cy="137393"/>
            </a:xfrm>
            <a:custGeom>
              <a:rect b="b" l="l" r="r" t="t"/>
              <a:pathLst>
                <a:path extrusionOk="0" h="5241" w="10798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64"/>
            <p:cNvSpPr/>
            <p:nvPr/>
          </p:nvSpPr>
          <p:spPr>
            <a:xfrm>
              <a:off x="6234682" y="2612070"/>
              <a:ext cx="143055" cy="137393"/>
            </a:xfrm>
            <a:custGeom>
              <a:rect b="b" l="l" r="r" t="t"/>
              <a:pathLst>
                <a:path extrusionOk="0" h="5241" w="5457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64"/>
            <p:cNvSpPr/>
            <p:nvPr/>
          </p:nvSpPr>
          <p:spPr>
            <a:xfrm>
              <a:off x="6093907" y="2612070"/>
              <a:ext cx="283830" cy="66245"/>
            </a:xfrm>
            <a:custGeom>
              <a:rect b="b" l="l" r="r" t="t"/>
              <a:pathLst>
                <a:path extrusionOk="0" h="2527" w="10827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64"/>
            <p:cNvSpPr/>
            <p:nvPr/>
          </p:nvSpPr>
          <p:spPr>
            <a:xfrm>
              <a:off x="6094668" y="2461832"/>
              <a:ext cx="283070" cy="107875"/>
            </a:xfrm>
            <a:custGeom>
              <a:rect b="b" l="l" r="r" t="t"/>
              <a:pathLst>
                <a:path extrusionOk="0" h="4115" w="10798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64"/>
            <p:cNvSpPr/>
            <p:nvPr/>
          </p:nvSpPr>
          <p:spPr>
            <a:xfrm>
              <a:off x="6247160" y="2587848"/>
              <a:ext cx="211188" cy="213076"/>
            </a:xfrm>
            <a:custGeom>
              <a:rect b="b" l="l" r="r" t="t"/>
              <a:pathLst>
                <a:path extrusionOk="0" h="8128" w="8056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64"/>
            <p:cNvSpPr/>
            <p:nvPr/>
          </p:nvSpPr>
          <p:spPr>
            <a:xfrm>
              <a:off x="6300141" y="2654670"/>
              <a:ext cx="91988" cy="78907"/>
            </a:xfrm>
            <a:custGeom>
              <a:rect b="b" l="l" r="r" t="t"/>
              <a:pathLst>
                <a:path extrusionOk="0" h="3010" w="3509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64"/>
            <p:cNvSpPr/>
            <p:nvPr/>
          </p:nvSpPr>
          <p:spPr>
            <a:xfrm>
              <a:off x="6324730" y="2666571"/>
              <a:ext cx="55654" cy="55654"/>
            </a:xfrm>
            <a:custGeom>
              <a:rect b="b" l="l" r="r" t="t"/>
              <a:pathLst>
                <a:path extrusionOk="0" h="2123" w="2123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" name="Google Shape;659;p64"/>
          <p:cNvGrpSpPr/>
          <p:nvPr/>
        </p:nvGrpSpPr>
        <p:grpSpPr>
          <a:xfrm>
            <a:off x="1227642" y="2062397"/>
            <a:ext cx="469702" cy="386153"/>
            <a:chOff x="3214452" y="3340533"/>
            <a:chExt cx="392465" cy="389896"/>
          </a:xfrm>
        </p:grpSpPr>
        <p:sp>
          <p:nvSpPr>
            <p:cNvPr id="660" name="Google Shape;660;p64"/>
            <p:cNvSpPr/>
            <p:nvPr/>
          </p:nvSpPr>
          <p:spPr>
            <a:xfrm>
              <a:off x="3214452" y="3340533"/>
              <a:ext cx="289912" cy="97651"/>
            </a:xfrm>
            <a:custGeom>
              <a:rect b="b" l="l" r="r" t="t"/>
              <a:pathLst>
                <a:path extrusionOk="0" h="3725" w="11059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64"/>
            <p:cNvSpPr/>
            <p:nvPr/>
          </p:nvSpPr>
          <p:spPr>
            <a:xfrm>
              <a:off x="3214452" y="3571749"/>
              <a:ext cx="302783" cy="98411"/>
            </a:xfrm>
            <a:custGeom>
              <a:rect b="b" l="l" r="r" t="t"/>
              <a:pathLst>
                <a:path extrusionOk="0" h="3754" w="1155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64"/>
            <p:cNvSpPr/>
            <p:nvPr/>
          </p:nvSpPr>
          <p:spPr>
            <a:xfrm>
              <a:off x="3214452" y="3456246"/>
              <a:ext cx="289912" cy="97756"/>
            </a:xfrm>
            <a:custGeom>
              <a:rect b="b" l="l" r="r" t="t"/>
              <a:pathLst>
                <a:path extrusionOk="0" h="3729" w="11059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64"/>
            <p:cNvSpPr/>
            <p:nvPr/>
          </p:nvSpPr>
          <p:spPr>
            <a:xfrm>
              <a:off x="3307410" y="3371912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64"/>
            <p:cNvSpPr/>
            <p:nvPr/>
          </p:nvSpPr>
          <p:spPr>
            <a:xfrm>
              <a:off x="3307410" y="3400303"/>
              <a:ext cx="157605" cy="12557"/>
            </a:xfrm>
            <a:custGeom>
              <a:rect b="b" l="l" r="r" t="t"/>
              <a:pathLst>
                <a:path extrusionOk="0" h="479" w="6012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64"/>
            <p:cNvSpPr/>
            <p:nvPr/>
          </p:nvSpPr>
          <p:spPr>
            <a:xfrm>
              <a:off x="3307410" y="3487704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64"/>
            <p:cNvSpPr/>
            <p:nvPr/>
          </p:nvSpPr>
          <p:spPr>
            <a:xfrm>
              <a:off x="3307410" y="3516068"/>
              <a:ext cx="155691" cy="12609"/>
            </a:xfrm>
            <a:custGeom>
              <a:rect b="b" l="l" r="r" t="t"/>
              <a:pathLst>
                <a:path extrusionOk="0" h="481" w="5939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64"/>
            <p:cNvSpPr/>
            <p:nvPr/>
          </p:nvSpPr>
          <p:spPr>
            <a:xfrm>
              <a:off x="3307410" y="3603522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64"/>
            <p:cNvSpPr/>
            <p:nvPr/>
          </p:nvSpPr>
          <p:spPr>
            <a:xfrm>
              <a:off x="3307410" y="3631519"/>
              <a:ext cx="156215" cy="12950"/>
            </a:xfrm>
            <a:custGeom>
              <a:rect b="b" l="l" r="r" t="t"/>
              <a:pathLst>
                <a:path extrusionOk="0" h="494" w="5959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64"/>
            <p:cNvSpPr/>
            <p:nvPr/>
          </p:nvSpPr>
          <p:spPr>
            <a:xfrm>
              <a:off x="3235660" y="3365070"/>
              <a:ext cx="57175" cy="54973"/>
            </a:xfrm>
            <a:custGeom>
              <a:rect b="b" l="l" r="r" t="t"/>
              <a:pathLst>
                <a:path extrusionOk="0" h="2097" w="2181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64"/>
            <p:cNvSpPr/>
            <p:nvPr/>
          </p:nvSpPr>
          <p:spPr>
            <a:xfrm>
              <a:off x="3248426" y="3364755"/>
              <a:ext cx="55104" cy="40528"/>
            </a:xfrm>
            <a:custGeom>
              <a:rect b="b" l="l" r="r" t="t"/>
              <a:pathLst>
                <a:path extrusionOk="0" h="1546" w="2102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64"/>
            <p:cNvSpPr/>
            <p:nvPr/>
          </p:nvSpPr>
          <p:spPr>
            <a:xfrm>
              <a:off x="3235660" y="3480547"/>
              <a:ext cx="56782" cy="55287"/>
            </a:xfrm>
            <a:custGeom>
              <a:rect b="b" l="l" r="r" t="t"/>
              <a:pathLst>
                <a:path extrusionOk="0" h="2109" w="2166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64"/>
            <p:cNvSpPr/>
            <p:nvPr/>
          </p:nvSpPr>
          <p:spPr>
            <a:xfrm>
              <a:off x="3248400" y="3480573"/>
              <a:ext cx="55130" cy="40502"/>
            </a:xfrm>
            <a:custGeom>
              <a:rect b="b" l="l" r="r" t="t"/>
              <a:pathLst>
                <a:path extrusionOk="0" h="1545" w="2103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64"/>
            <p:cNvSpPr/>
            <p:nvPr/>
          </p:nvSpPr>
          <p:spPr>
            <a:xfrm>
              <a:off x="3235660" y="3596312"/>
              <a:ext cx="56782" cy="55314"/>
            </a:xfrm>
            <a:custGeom>
              <a:rect b="b" l="l" r="r" t="t"/>
              <a:pathLst>
                <a:path extrusionOk="0" h="2110" w="2166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64"/>
            <p:cNvSpPr/>
            <p:nvPr/>
          </p:nvSpPr>
          <p:spPr>
            <a:xfrm>
              <a:off x="3248400" y="3596365"/>
              <a:ext cx="55130" cy="40214"/>
            </a:xfrm>
            <a:custGeom>
              <a:rect b="b" l="l" r="r" t="t"/>
              <a:pathLst>
                <a:path extrusionOk="0" h="1534" w="2103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64"/>
            <p:cNvSpPr/>
            <p:nvPr/>
          </p:nvSpPr>
          <p:spPr>
            <a:xfrm>
              <a:off x="3438878" y="3642136"/>
              <a:ext cx="168038" cy="88292"/>
            </a:xfrm>
            <a:custGeom>
              <a:rect b="b" l="l" r="r" t="t"/>
              <a:pathLst>
                <a:path extrusionOk="0" h="3368" w="641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64"/>
            <p:cNvSpPr/>
            <p:nvPr/>
          </p:nvSpPr>
          <p:spPr>
            <a:xfrm>
              <a:off x="3436965" y="3642529"/>
              <a:ext cx="68526" cy="87899"/>
            </a:xfrm>
            <a:custGeom>
              <a:rect b="b" l="l" r="r" t="t"/>
              <a:pathLst>
                <a:path extrusionOk="0" h="3353" w="2614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64"/>
            <p:cNvSpPr/>
            <p:nvPr/>
          </p:nvSpPr>
          <p:spPr>
            <a:xfrm>
              <a:off x="3468003" y="3503249"/>
              <a:ext cx="106354" cy="74975"/>
            </a:xfrm>
            <a:custGeom>
              <a:rect b="b" l="l" r="r" t="t"/>
              <a:pathLst>
                <a:path extrusionOk="0" h="2860" w="4057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64"/>
            <p:cNvSpPr/>
            <p:nvPr/>
          </p:nvSpPr>
          <p:spPr>
            <a:xfrm>
              <a:off x="3468003" y="3502882"/>
              <a:ext cx="57542" cy="74949"/>
            </a:xfrm>
            <a:custGeom>
              <a:rect b="b" l="l" r="r" t="t"/>
              <a:pathLst>
                <a:path extrusionOk="0" h="2859" w="2195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64"/>
            <p:cNvSpPr/>
            <p:nvPr/>
          </p:nvSpPr>
          <p:spPr>
            <a:xfrm>
              <a:off x="3559598" y="3570386"/>
              <a:ext cx="23489" cy="31143"/>
            </a:xfrm>
            <a:custGeom>
              <a:rect b="b" l="l" r="r" t="t"/>
              <a:pathLst>
                <a:path extrusionOk="0" h="1188" w="896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64"/>
            <p:cNvSpPr/>
            <p:nvPr/>
          </p:nvSpPr>
          <p:spPr>
            <a:xfrm>
              <a:off x="3459300" y="3570596"/>
              <a:ext cx="23489" cy="31065"/>
            </a:xfrm>
            <a:custGeom>
              <a:rect b="b" l="l" r="r" t="t"/>
              <a:pathLst>
                <a:path extrusionOk="0" h="1185" w="896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64"/>
            <p:cNvSpPr/>
            <p:nvPr/>
          </p:nvSpPr>
          <p:spPr>
            <a:xfrm>
              <a:off x="3501689" y="3624887"/>
              <a:ext cx="39008" cy="44146"/>
            </a:xfrm>
            <a:custGeom>
              <a:rect b="b" l="l" r="r" t="t"/>
              <a:pathLst>
                <a:path extrusionOk="0" h="1684" w="1488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64"/>
            <p:cNvSpPr/>
            <p:nvPr/>
          </p:nvSpPr>
          <p:spPr>
            <a:xfrm>
              <a:off x="3501689" y="3625385"/>
              <a:ext cx="24249" cy="44015"/>
            </a:xfrm>
            <a:custGeom>
              <a:rect b="b" l="l" r="r" t="t"/>
              <a:pathLst>
                <a:path extrusionOk="0" h="1679" w="925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64"/>
            <p:cNvSpPr/>
            <p:nvPr/>
          </p:nvSpPr>
          <p:spPr>
            <a:xfrm>
              <a:off x="3479354" y="3547133"/>
              <a:ext cx="83652" cy="89367"/>
            </a:xfrm>
            <a:custGeom>
              <a:rect b="b" l="l" r="r" t="t"/>
              <a:pathLst>
                <a:path extrusionOk="0" h="3409" w="3191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64"/>
            <p:cNvSpPr/>
            <p:nvPr/>
          </p:nvSpPr>
          <p:spPr>
            <a:xfrm>
              <a:off x="3479354" y="3547133"/>
              <a:ext cx="60583" cy="89367"/>
            </a:xfrm>
            <a:custGeom>
              <a:rect b="b" l="l" r="r" t="t"/>
              <a:pathLst>
                <a:path extrusionOk="0" h="3409" w="2311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" name="Google Shape;685;p64"/>
          <p:cNvSpPr txBox="1"/>
          <p:nvPr/>
        </p:nvSpPr>
        <p:spPr>
          <a:xfrm>
            <a:off x="189638" y="2366450"/>
            <a:ext cx="469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Users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86" name="Google Shape;686;p64"/>
          <p:cNvSpPr txBox="1"/>
          <p:nvPr/>
        </p:nvSpPr>
        <p:spPr>
          <a:xfrm>
            <a:off x="979649" y="2364450"/>
            <a:ext cx="965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Authentication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87" name="Google Shape;687;p64"/>
          <p:cNvSpPr txBox="1"/>
          <p:nvPr/>
        </p:nvSpPr>
        <p:spPr>
          <a:xfrm>
            <a:off x="1651775" y="624750"/>
            <a:ext cx="12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688" name="Google Shape;688;p64"/>
          <p:cNvSpPr/>
          <p:nvPr/>
        </p:nvSpPr>
        <p:spPr>
          <a:xfrm>
            <a:off x="2328575" y="2034075"/>
            <a:ext cx="596400" cy="551100"/>
          </a:xfrm>
          <a:prstGeom prst="roundRect">
            <a:avLst>
              <a:gd fmla="val 16667" name="adj"/>
            </a:avLst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Home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89" name="Google Shape;689;p64"/>
          <p:cNvSpPr/>
          <p:nvPr/>
        </p:nvSpPr>
        <p:spPr>
          <a:xfrm>
            <a:off x="3369938" y="3219900"/>
            <a:ext cx="965700" cy="551100"/>
          </a:xfrm>
          <a:prstGeom prst="roundRect">
            <a:avLst>
              <a:gd fmla="val 16667" name="adj"/>
            </a:avLst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Profile</a:t>
            </a:r>
            <a:endParaRPr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0" name="Google Shape;690;p64"/>
          <p:cNvSpPr/>
          <p:nvPr/>
        </p:nvSpPr>
        <p:spPr>
          <a:xfrm>
            <a:off x="3371350" y="744425"/>
            <a:ext cx="965700" cy="551100"/>
          </a:xfrm>
          <a:prstGeom prst="roundRect">
            <a:avLst>
              <a:gd fmla="val 16667" name="adj"/>
            </a:avLst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Start Workout</a:t>
            </a:r>
            <a:endParaRPr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1" name="Google Shape;691;p64"/>
          <p:cNvSpPr/>
          <p:nvPr/>
        </p:nvSpPr>
        <p:spPr>
          <a:xfrm>
            <a:off x="3371338" y="2034075"/>
            <a:ext cx="965700" cy="551100"/>
          </a:xfrm>
          <a:prstGeom prst="roundRect">
            <a:avLst>
              <a:gd fmla="val 16667" name="adj"/>
            </a:avLst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Edit Workout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2" name="Google Shape;692;p64"/>
          <p:cNvSpPr/>
          <p:nvPr/>
        </p:nvSpPr>
        <p:spPr>
          <a:xfrm>
            <a:off x="4783400" y="2034075"/>
            <a:ext cx="965700" cy="551100"/>
          </a:xfrm>
          <a:prstGeom prst="roundRect">
            <a:avLst>
              <a:gd fmla="val 16667" name="adj"/>
            </a:avLst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Edit Exercise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3" name="Google Shape;693;p64"/>
          <p:cNvSpPr/>
          <p:nvPr/>
        </p:nvSpPr>
        <p:spPr>
          <a:xfrm>
            <a:off x="4829288" y="3219900"/>
            <a:ext cx="965700" cy="551100"/>
          </a:xfrm>
          <a:prstGeom prst="roundRect">
            <a:avLst>
              <a:gd fmla="val 16667" name="adj"/>
            </a:avLst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Edit Profile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4" name="Google Shape;694;p64"/>
          <p:cNvSpPr txBox="1"/>
          <p:nvPr/>
        </p:nvSpPr>
        <p:spPr>
          <a:xfrm>
            <a:off x="7760200" y="4655725"/>
            <a:ext cx="717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Supabase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5" name="Google Shape;695;p64"/>
          <p:cNvSpPr/>
          <p:nvPr/>
        </p:nvSpPr>
        <p:spPr>
          <a:xfrm>
            <a:off x="3294313" y="4197550"/>
            <a:ext cx="1116950" cy="551100"/>
          </a:xfrm>
          <a:prstGeom prst="flowChartDecision">
            <a:avLst/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Sign out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6" name="Google Shape;696;p64"/>
          <p:cNvSpPr/>
          <p:nvPr/>
        </p:nvSpPr>
        <p:spPr>
          <a:xfrm>
            <a:off x="6133125" y="674463"/>
            <a:ext cx="814075" cy="691025"/>
          </a:xfrm>
          <a:prstGeom prst="flowChartMagneticDisk">
            <a:avLst/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Local Storage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7" name="Google Shape;697;p64"/>
          <p:cNvSpPr/>
          <p:nvPr/>
        </p:nvSpPr>
        <p:spPr>
          <a:xfrm>
            <a:off x="6126137" y="2019475"/>
            <a:ext cx="1003374" cy="609390"/>
          </a:xfrm>
          <a:prstGeom prst="flowChartDocument">
            <a:avLst/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Editable Workout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Object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8" name="Google Shape;698;p64"/>
          <p:cNvSpPr/>
          <p:nvPr/>
        </p:nvSpPr>
        <p:spPr>
          <a:xfrm>
            <a:off x="4706938" y="715275"/>
            <a:ext cx="1003374" cy="609390"/>
          </a:xfrm>
          <a:prstGeom prst="flowChartDocument">
            <a:avLst/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Consumable </a:t>
            </a: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Workout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Object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699" name="Google Shape;699;p64"/>
          <p:cNvSpPr/>
          <p:nvPr/>
        </p:nvSpPr>
        <p:spPr>
          <a:xfrm>
            <a:off x="6126137" y="3190750"/>
            <a:ext cx="1003374" cy="609390"/>
          </a:xfrm>
          <a:prstGeom prst="flowChartDocument">
            <a:avLst/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Profile Object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cxnSp>
        <p:nvCxnSpPr>
          <p:cNvPr id="700" name="Google Shape;700;p64"/>
          <p:cNvCxnSpPr/>
          <p:nvPr/>
        </p:nvCxnSpPr>
        <p:spPr>
          <a:xfrm>
            <a:off x="686275" y="2271800"/>
            <a:ext cx="511200" cy="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01" name="Google Shape;701;p64"/>
          <p:cNvCxnSpPr/>
          <p:nvPr/>
        </p:nvCxnSpPr>
        <p:spPr>
          <a:xfrm>
            <a:off x="1780525" y="2271800"/>
            <a:ext cx="511200" cy="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02" name="Google Shape;702;p64"/>
          <p:cNvCxnSpPr>
            <a:endCxn id="691" idx="1"/>
          </p:cNvCxnSpPr>
          <p:nvPr/>
        </p:nvCxnSpPr>
        <p:spPr>
          <a:xfrm>
            <a:off x="2924938" y="2305425"/>
            <a:ext cx="446400" cy="420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703" name="Google Shape;703;p64"/>
          <p:cNvCxnSpPr>
            <a:stCxn id="688" idx="0"/>
            <a:endCxn id="690" idx="1"/>
          </p:cNvCxnSpPr>
          <p:nvPr/>
        </p:nvCxnSpPr>
        <p:spPr>
          <a:xfrm rot="-5400000">
            <a:off x="2492075" y="1154775"/>
            <a:ext cx="1014000" cy="744600"/>
          </a:xfrm>
          <a:prstGeom prst="bentConnector2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704" name="Google Shape;704;p64"/>
          <p:cNvCxnSpPr>
            <a:stCxn id="688" idx="2"/>
            <a:endCxn id="689" idx="1"/>
          </p:cNvCxnSpPr>
          <p:nvPr/>
        </p:nvCxnSpPr>
        <p:spPr>
          <a:xfrm flipH="1" rot="-5400000">
            <a:off x="2543225" y="2668725"/>
            <a:ext cx="910200" cy="743100"/>
          </a:xfrm>
          <a:prstGeom prst="bentConnector2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705" name="Google Shape;705;p64"/>
          <p:cNvCxnSpPr>
            <a:stCxn id="689" idx="2"/>
            <a:endCxn id="695" idx="0"/>
          </p:cNvCxnSpPr>
          <p:nvPr/>
        </p:nvCxnSpPr>
        <p:spPr>
          <a:xfrm>
            <a:off x="3852788" y="3771000"/>
            <a:ext cx="0" cy="42660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06" name="Google Shape;706;p64"/>
          <p:cNvCxnSpPr>
            <a:stCxn id="689" idx="3"/>
            <a:endCxn id="693" idx="1"/>
          </p:cNvCxnSpPr>
          <p:nvPr/>
        </p:nvCxnSpPr>
        <p:spPr>
          <a:xfrm>
            <a:off x="4335638" y="3495450"/>
            <a:ext cx="493800" cy="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707" name="Google Shape;707;p64"/>
          <p:cNvCxnSpPr/>
          <p:nvPr/>
        </p:nvCxnSpPr>
        <p:spPr>
          <a:xfrm>
            <a:off x="4325088" y="2309625"/>
            <a:ext cx="493800" cy="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708" name="Google Shape;708;p64"/>
          <p:cNvCxnSpPr>
            <a:stCxn id="690" idx="3"/>
            <a:endCxn id="698" idx="1"/>
          </p:cNvCxnSpPr>
          <p:nvPr/>
        </p:nvCxnSpPr>
        <p:spPr>
          <a:xfrm>
            <a:off x="4337050" y="1019975"/>
            <a:ext cx="369900" cy="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9" name="Google Shape;709;p64"/>
          <p:cNvCxnSpPr>
            <a:stCxn id="698" idx="3"/>
            <a:endCxn id="696" idx="2"/>
          </p:cNvCxnSpPr>
          <p:nvPr/>
        </p:nvCxnSpPr>
        <p:spPr>
          <a:xfrm>
            <a:off x="5710312" y="1019970"/>
            <a:ext cx="422700" cy="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0" name="Google Shape;710;p64"/>
          <p:cNvCxnSpPr>
            <a:stCxn id="693" idx="3"/>
            <a:endCxn id="699" idx="1"/>
          </p:cNvCxnSpPr>
          <p:nvPr/>
        </p:nvCxnSpPr>
        <p:spPr>
          <a:xfrm>
            <a:off x="5794988" y="3495450"/>
            <a:ext cx="331200" cy="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1" name="Google Shape;711;p64"/>
          <p:cNvCxnSpPr>
            <a:stCxn id="692" idx="3"/>
            <a:endCxn id="697" idx="1"/>
          </p:cNvCxnSpPr>
          <p:nvPr/>
        </p:nvCxnSpPr>
        <p:spPr>
          <a:xfrm>
            <a:off x="5749100" y="2309625"/>
            <a:ext cx="377100" cy="1440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2" name="Google Shape;712;p64"/>
          <p:cNvCxnSpPr>
            <a:stCxn id="697" idx="3"/>
          </p:cNvCxnSpPr>
          <p:nvPr/>
        </p:nvCxnSpPr>
        <p:spPr>
          <a:xfrm>
            <a:off x="7129512" y="2324170"/>
            <a:ext cx="211200" cy="2058600"/>
          </a:xfrm>
          <a:prstGeom prst="bentConnector2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13" name="Google Shape;713;p64"/>
          <p:cNvCxnSpPr>
            <a:stCxn id="699" idx="2"/>
          </p:cNvCxnSpPr>
          <p:nvPr/>
        </p:nvCxnSpPr>
        <p:spPr>
          <a:xfrm flipH="1" rot="-5400000">
            <a:off x="6819674" y="3568003"/>
            <a:ext cx="622800" cy="1006500"/>
          </a:xfrm>
          <a:prstGeom prst="bentConnector2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714" name="Google Shape;714;p64"/>
          <p:cNvCxnSpPr>
            <a:stCxn id="690" idx="2"/>
            <a:endCxn id="697" idx="0"/>
          </p:cNvCxnSpPr>
          <p:nvPr/>
        </p:nvCxnSpPr>
        <p:spPr>
          <a:xfrm flipH="1" rot="-5400000">
            <a:off x="4879000" y="270725"/>
            <a:ext cx="723900" cy="27735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15" name="Google Shape;715;p64"/>
          <p:cNvCxnSpPr>
            <a:stCxn id="689" idx="2"/>
            <a:endCxn id="716" idx="0"/>
          </p:cNvCxnSpPr>
          <p:nvPr/>
        </p:nvCxnSpPr>
        <p:spPr>
          <a:xfrm flipH="1" rot="-5400000">
            <a:off x="4317338" y="3306450"/>
            <a:ext cx="426600" cy="1355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F46524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717" name="Google Shape;717;p64"/>
          <p:cNvSpPr/>
          <p:nvPr/>
        </p:nvSpPr>
        <p:spPr>
          <a:xfrm>
            <a:off x="7506250" y="193325"/>
            <a:ext cx="1210475" cy="551100"/>
          </a:xfrm>
          <a:prstGeom prst="flowChartDecision">
            <a:avLst/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Discard Workout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718" name="Google Shape;718;p64"/>
          <p:cNvSpPr/>
          <p:nvPr/>
        </p:nvSpPr>
        <p:spPr>
          <a:xfrm>
            <a:off x="7506251" y="1175100"/>
            <a:ext cx="1210475" cy="551100"/>
          </a:xfrm>
          <a:prstGeom prst="flowChartDecision">
            <a:avLst/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Save Workout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cxnSp>
        <p:nvCxnSpPr>
          <p:cNvPr id="719" name="Google Shape;719;p64"/>
          <p:cNvCxnSpPr>
            <a:stCxn id="696" idx="4"/>
            <a:endCxn id="717" idx="1"/>
          </p:cNvCxnSpPr>
          <p:nvPr/>
        </p:nvCxnSpPr>
        <p:spPr>
          <a:xfrm flipH="1" rot="10800000">
            <a:off x="6947200" y="468875"/>
            <a:ext cx="559200" cy="551100"/>
          </a:xfrm>
          <a:prstGeom prst="bentConnector3">
            <a:avLst>
              <a:gd fmla="val 49987" name="adj1"/>
            </a:avLst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0" name="Google Shape;720;p64"/>
          <p:cNvCxnSpPr>
            <a:stCxn id="696" idx="4"/>
            <a:endCxn id="718" idx="1"/>
          </p:cNvCxnSpPr>
          <p:nvPr/>
        </p:nvCxnSpPr>
        <p:spPr>
          <a:xfrm>
            <a:off x="6947200" y="1019975"/>
            <a:ext cx="559200" cy="430800"/>
          </a:xfrm>
          <a:prstGeom prst="bentConnector3">
            <a:avLst>
              <a:gd fmla="val 49987" name="adj1"/>
            </a:avLst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1" name="Google Shape;721;p64"/>
          <p:cNvCxnSpPr>
            <a:stCxn id="718" idx="2"/>
          </p:cNvCxnSpPr>
          <p:nvPr/>
        </p:nvCxnSpPr>
        <p:spPr>
          <a:xfrm>
            <a:off x="8111489" y="1726200"/>
            <a:ext cx="15000" cy="213750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2" name="Google Shape;722;p64"/>
          <p:cNvSpPr/>
          <p:nvPr/>
        </p:nvSpPr>
        <p:spPr>
          <a:xfrm>
            <a:off x="2125088" y="4168400"/>
            <a:ext cx="1003374" cy="609390"/>
          </a:xfrm>
          <a:prstGeom prst="flowChartDocument">
            <a:avLst/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Social Feed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cxnSp>
        <p:nvCxnSpPr>
          <p:cNvPr id="723" name="Google Shape;723;p64"/>
          <p:cNvCxnSpPr>
            <a:stCxn id="688" idx="2"/>
            <a:endCxn id="722" idx="0"/>
          </p:cNvCxnSpPr>
          <p:nvPr/>
        </p:nvCxnSpPr>
        <p:spPr>
          <a:xfrm>
            <a:off x="2626775" y="2585175"/>
            <a:ext cx="0" cy="1583100"/>
          </a:xfrm>
          <a:prstGeom prst="straightConnector1">
            <a:avLst/>
          </a:prstGeom>
          <a:noFill/>
          <a:ln cap="flat" cmpd="sng" w="19050">
            <a:solidFill>
              <a:srgbClr val="F46524"/>
            </a:solidFill>
            <a:prstDash val="solid"/>
            <a:round/>
            <a:headEnd len="med" w="med" type="stealth"/>
            <a:tailEnd len="med" w="med" type="triangle"/>
          </a:ln>
        </p:spPr>
      </p:cxnSp>
      <p:sp>
        <p:nvSpPr>
          <p:cNvPr id="716" name="Google Shape;716;p64"/>
          <p:cNvSpPr/>
          <p:nvPr/>
        </p:nvSpPr>
        <p:spPr>
          <a:xfrm>
            <a:off x="4706938" y="4197600"/>
            <a:ext cx="1003374" cy="609390"/>
          </a:xfrm>
          <a:prstGeom prst="flowChartDocument">
            <a:avLst/>
          </a:prstGeom>
          <a:solidFill>
            <a:srgbClr val="BCC9D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Darker Grotesque"/>
                <a:ea typeface="Darker Grotesque"/>
                <a:cs typeface="Darker Grotesque"/>
                <a:sym typeface="Darker Grotesque"/>
              </a:rPr>
              <a:t>Workout History / Analytics</a:t>
            </a:r>
            <a:endParaRPr b="1" sz="1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65"/>
          <p:cNvSpPr txBox="1"/>
          <p:nvPr>
            <p:ph type="title"/>
          </p:nvPr>
        </p:nvSpPr>
        <p:spPr>
          <a:xfrm>
            <a:off x="720000" y="2367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9" name="Google Shape;729;p65"/>
          <p:cNvSpPr/>
          <p:nvPr/>
        </p:nvSpPr>
        <p:spPr>
          <a:xfrm rot="1799732">
            <a:off x="1124925" y="2651158"/>
            <a:ext cx="411454" cy="349849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65"/>
          <p:cNvSpPr/>
          <p:nvPr/>
        </p:nvSpPr>
        <p:spPr>
          <a:xfrm rot="-4540028">
            <a:off x="8038888" y="2359297"/>
            <a:ext cx="245863" cy="200581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65"/>
          <p:cNvSpPr txBox="1"/>
          <p:nvPr>
            <p:ph idx="3" type="title"/>
          </p:nvPr>
        </p:nvSpPr>
        <p:spPr>
          <a:xfrm>
            <a:off x="508125" y="1069625"/>
            <a:ext cx="2871300" cy="188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Frontend</a:t>
            </a:r>
            <a:endParaRPr b="1"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Expo 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React Native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TailwindCSS</a:t>
            </a:r>
            <a:endParaRPr sz="2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732" name="Google Shape;732;p65"/>
          <p:cNvSpPr txBox="1"/>
          <p:nvPr>
            <p:ph idx="3" type="title"/>
          </p:nvPr>
        </p:nvSpPr>
        <p:spPr>
          <a:xfrm>
            <a:off x="3344050" y="1447724"/>
            <a:ext cx="2871300" cy="146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Backend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Javascript/Typescript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Supabase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○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PostgreSQL </a:t>
            </a:r>
            <a:endParaRPr sz="200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733" name="Google Shape;733;p65"/>
          <p:cNvSpPr txBox="1"/>
          <p:nvPr>
            <p:ph idx="3" type="title"/>
          </p:nvPr>
        </p:nvSpPr>
        <p:spPr>
          <a:xfrm>
            <a:off x="6784925" y="1447725"/>
            <a:ext cx="1332000" cy="843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UI Design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Figma</a:t>
            </a:r>
            <a:endParaRPr sz="200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734" name="Google Shape;734;p65"/>
          <p:cNvSpPr txBox="1"/>
          <p:nvPr>
            <p:ph idx="3" type="title"/>
          </p:nvPr>
        </p:nvSpPr>
        <p:spPr>
          <a:xfrm>
            <a:off x="3424525" y="3354950"/>
            <a:ext cx="1893300" cy="672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Source Control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Github</a:t>
            </a:r>
            <a:endParaRPr sz="200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66"/>
          <p:cNvSpPr/>
          <p:nvPr/>
        </p:nvSpPr>
        <p:spPr>
          <a:xfrm flipH="1" rot="-2700008">
            <a:off x="2396553" y="2462302"/>
            <a:ext cx="4106836" cy="3716528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40" name="Google Shape;740;p66"/>
          <p:cNvSpPr txBox="1"/>
          <p:nvPr>
            <p:ph type="title"/>
          </p:nvPr>
        </p:nvSpPr>
        <p:spPr>
          <a:xfrm>
            <a:off x="720000" y="2926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/ Risks</a:t>
            </a:r>
            <a:endParaRPr/>
          </a:p>
        </p:txBody>
      </p:sp>
      <p:sp>
        <p:nvSpPr>
          <p:cNvPr id="741" name="Google Shape;741;p66"/>
          <p:cNvSpPr txBox="1"/>
          <p:nvPr/>
        </p:nvSpPr>
        <p:spPr>
          <a:xfrm>
            <a:off x="6820150" y="1216350"/>
            <a:ext cx="2153400" cy="13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Darker Grotesque"/>
                <a:ea typeface="Darker Grotesque"/>
                <a:cs typeface="Darker Grotesque"/>
                <a:sym typeface="Darker Grotesque"/>
              </a:rPr>
              <a:t>Developing surprisingly complex features in a small period of time </a:t>
            </a:r>
            <a:endParaRPr sz="20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742" name="Google Shape;742;p66"/>
          <p:cNvSpPr txBox="1"/>
          <p:nvPr/>
        </p:nvSpPr>
        <p:spPr>
          <a:xfrm>
            <a:off x="2977000" y="1334700"/>
            <a:ext cx="3144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Darker Grotesque"/>
                <a:ea typeface="Darker Grotesque"/>
                <a:cs typeface="Darker Grotesque"/>
                <a:sym typeface="Darker Grotesque"/>
              </a:rPr>
              <a:t>Coordination when working on the same feature </a:t>
            </a:r>
            <a:endParaRPr sz="20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743" name="Google Shape;743;p66"/>
          <p:cNvSpPr txBox="1"/>
          <p:nvPr/>
        </p:nvSpPr>
        <p:spPr>
          <a:xfrm>
            <a:off x="715650" y="1652775"/>
            <a:ext cx="1980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Darker Grotesque"/>
                <a:ea typeface="Darker Grotesque"/>
                <a:cs typeface="Darker Grotesque"/>
                <a:sym typeface="Darker Grotesque"/>
              </a:rPr>
              <a:t>Keeping Code to Standards</a:t>
            </a:r>
            <a:endParaRPr sz="2000">
              <a:solidFill>
                <a:schemeClr val="dk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744" name="Google Shape;744;p66"/>
          <p:cNvSpPr txBox="1"/>
          <p:nvPr/>
        </p:nvSpPr>
        <p:spPr>
          <a:xfrm>
            <a:off x="6688675" y="3480500"/>
            <a:ext cx="1980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Darker Grotesque"/>
                <a:ea typeface="Darker Grotesque"/>
                <a:cs typeface="Darker Grotesque"/>
                <a:sym typeface="Darker Grotesque"/>
              </a:rPr>
              <a:t>Time management </a:t>
            </a:r>
            <a:endParaRPr sz="2000">
              <a:solidFill>
                <a:schemeClr val="dk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745" name="Google Shape;745;p66"/>
          <p:cNvSpPr txBox="1"/>
          <p:nvPr/>
        </p:nvSpPr>
        <p:spPr>
          <a:xfrm>
            <a:off x="715650" y="2772625"/>
            <a:ext cx="1980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Darker Grotesque"/>
                <a:ea typeface="Darker Grotesque"/>
                <a:cs typeface="Darker Grotesque"/>
                <a:sym typeface="Darker Grotesque"/>
              </a:rPr>
              <a:t>Unfamiliar Technology </a:t>
            </a:r>
            <a:endParaRPr sz="2000">
              <a:solidFill>
                <a:schemeClr val="dk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cxnSp>
        <p:nvCxnSpPr>
          <p:cNvPr id="746" name="Google Shape;746;p66"/>
          <p:cNvCxnSpPr>
            <a:stCxn id="743" idx="3"/>
          </p:cNvCxnSpPr>
          <p:nvPr/>
        </p:nvCxnSpPr>
        <p:spPr>
          <a:xfrm>
            <a:off x="2696550" y="1895175"/>
            <a:ext cx="881400" cy="584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7" name="Google Shape;747;p66"/>
          <p:cNvCxnSpPr/>
          <p:nvPr/>
        </p:nvCxnSpPr>
        <p:spPr>
          <a:xfrm flipH="1">
            <a:off x="5499425" y="1770100"/>
            <a:ext cx="1751400" cy="586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8" name="Google Shape;748;p66"/>
          <p:cNvCxnSpPr/>
          <p:nvPr/>
        </p:nvCxnSpPr>
        <p:spPr>
          <a:xfrm flipH="1" rot="10800000">
            <a:off x="2413800" y="3015625"/>
            <a:ext cx="590400" cy="8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9" name="Google Shape;749;p66"/>
          <p:cNvCxnSpPr/>
          <p:nvPr/>
        </p:nvCxnSpPr>
        <p:spPr>
          <a:xfrm>
            <a:off x="6176575" y="3119000"/>
            <a:ext cx="984300" cy="553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0" name="Google Shape;750;p66"/>
          <p:cNvCxnSpPr>
            <a:stCxn id="742" idx="2"/>
          </p:cNvCxnSpPr>
          <p:nvPr/>
        </p:nvCxnSpPr>
        <p:spPr>
          <a:xfrm flipH="1" rot="-5400000">
            <a:off x="4384750" y="1983900"/>
            <a:ext cx="329400" cy="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1" name="Google Shape;751;p66"/>
          <p:cNvSpPr/>
          <p:nvPr/>
        </p:nvSpPr>
        <p:spPr>
          <a:xfrm>
            <a:off x="5689735" y="2848834"/>
            <a:ext cx="515939" cy="484804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5</a:t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52" name="Google Shape;752;p66"/>
          <p:cNvSpPr/>
          <p:nvPr/>
        </p:nvSpPr>
        <p:spPr>
          <a:xfrm>
            <a:off x="5097598" y="2288909"/>
            <a:ext cx="515939" cy="484804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4</a:t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53" name="Google Shape;753;p66"/>
          <p:cNvSpPr/>
          <p:nvPr/>
        </p:nvSpPr>
        <p:spPr>
          <a:xfrm>
            <a:off x="4304310" y="2060309"/>
            <a:ext cx="515939" cy="484804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3</a:t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54" name="Google Shape;754;p66"/>
          <p:cNvSpPr/>
          <p:nvPr/>
        </p:nvSpPr>
        <p:spPr>
          <a:xfrm flipH="1">
            <a:off x="2941493" y="2901606"/>
            <a:ext cx="515953" cy="431995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1</a:t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55" name="Google Shape;755;p66"/>
          <p:cNvSpPr/>
          <p:nvPr/>
        </p:nvSpPr>
        <p:spPr>
          <a:xfrm flipH="1">
            <a:off x="3533660" y="2288909"/>
            <a:ext cx="515939" cy="484804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  <a:endParaRPr sz="18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756" name="Google Shape;756;p66"/>
          <p:cNvGrpSpPr/>
          <p:nvPr/>
        </p:nvGrpSpPr>
        <p:grpSpPr>
          <a:xfrm>
            <a:off x="2744875" y="2699578"/>
            <a:ext cx="3794561" cy="1947035"/>
            <a:chOff x="3529650" y="3467875"/>
            <a:chExt cx="3794561" cy="1947035"/>
          </a:xfrm>
        </p:grpSpPr>
        <p:sp>
          <p:nvSpPr>
            <p:cNvPr id="757" name="Google Shape;757;p66"/>
            <p:cNvSpPr/>
            <p:nvPr/>
          </p:nvSpPr>
          <p:spPr>
            <a:xfrm>
              <a:off x="4761261" y="4108854"/>
              <a:ext cx="1294246" cy="1234415"/>
            </a:xfrm>
            <a:custGeom>
              <a:rect b="b" l="l" r="r" t="t"/>
              <a:pathLst>
                <a:path extrusionOk="0" h="16402" w="17197">
                  <a:moveTo>
                    <a:pt x="4772" y="1"/>
                  </a:moveTo>
                  <a:cubicBezTo>
                    <a:pt x="4772" y="1"/>
                    <a:pt x="2158" y="2520"/>
                    <a:pt x="2013" y="3712"/>
                  </a:cubicBezTo>
                  <a:cubicBezTo>
                    <a:pt x="1869" y="4917"/>
                    <a:pt x="2086" y="7183"/>
                    <a:pt x="2086" y="7496"/>
                  </a:cubicBezTo>
                  <a:cubicBezTo>
                    <a:pt x="2086" y="7822"/>
                    <a:pt x="1519" y="9304"/>
                    <a:pt x="1555" y="10075"/>
                  </a:cubicBezTo>
                  <a:cubicBezTo>
                    <a:pt x="1591" y="10859"/>
                    <a:pt x="2471" y="12871"/>
                    <a:pt x="2435" y="13015"/>
                  </a:cubicBezTo>
                  <a:cubicBezTo>
                    <a:pt x="2399" y="13148"/>
                    <a:pt x="2362" y="13221"/>
                    <a:pt x="2362" y="13473"/>
                  </a:cubicBezTo>
                  <a:cubicBezTo>
                    <a:pt x="2362" y="13714"/>
                    <a:pt x="880" y="15100"/>
                    <a:pt x="458" y="15631"/>
                  </a:cubicBezTo>
                  <a:cubicBezTo>
                    <a:pt x="37" y="16161"/>
                    <a:pt x="0" y="16402"/>
                    <a:pt x="808" y="16402"/>
                  </a:cubicBezTo>
                  <a:cubicBezTo>
                    <a:pt x="1628" y="16402"/>
                    <a:pt x="3676" y="15799"/>
                    <a:pt x="3784" y="15558"/>
                  </a:cubicBezTo>
                  <a:cubicBezTo>
                    <a:pt x="3881" y="15305"/>
                    <a:pt x="3953" y="13473"/>
                    <a:pt x="3953" y="12980"/>
                  </a:cubicBezTo>
                  <a:cubicBezTo>
                    <a:pt x="3953" y="12485"/>
                    <a:pt x="4978" y="9654"/>
                    <a:pt x="4809" y="8979"/>
                  </a:cubicBezTo>
                  <a:cubicBezTo>
                    <a:pt x="4628" y="8316"/>
                    <a:pt x="4555" y="6725"/>
                    <a:pt x="4737" y="6363"/>
                  </a:cubicBezTo>
                  <a:cubicBezTo>
                    <a:pt x="4905" y="6014"/>
                    <a:pt x="6496" y="4146"/>
                    <a:pt x="7171" y="3821"/>
                  </a:cubicBezTo>
                  <a:cubicBezTo>
                    <a:pt x="7809" y="3519"/>
                    <a:pt x="8219" y="3291"/>
                    <a:pt x="8593" y="3267"/>
                  </a:cubicBezTo>
                  <a:cubicBezTo>
                    <a:pt x="8966" y="3291"/>
                    <a:pt x="9388" y="3519"/>
                    <a:pt x="10026" y="3821"/>
                  </a:cubicBezTo>
                  <a:cubicBezTo>
                    <a:pt x="10690" y="4146"/>
                    <a:pt x="12280" y="6014"/>
                    <a:pt x="12460" y="6363"/>
                  </a:cubicBezTo>
                  <a:cubicBezTo>
                    <a:pt x="12642" y="6725"/>
                    <a:pt x="12569" y="8316"/>
                    <a:pt x="12388" y="8979"/>
                  </a:cubicBezTo>
                  <a:cubicBezTo>
                    <a:pt x="12219" y="9654"/>
                    <a:pt x="13244" y="12485"/>
                    <a:pt x="13244" y="12980"/>
                  </a:cubicBezTo>
                  <a:cubicBezTo>
                    <a:pt x="13244" y="13473"/>
                    <a:pt x="13304" y="15305"/>
                    <a:pt x="13413" y="15558"/>
                  </a:cubicBezTo>
                  <a:cubicBezTo>
                    <a:pt x="13521" y="15799"/>
                    <a:pt x="15570" y="16402"/>
                    <a:pt x="16389" y="16402"/>
                  </a:cubicBezTo>
                  <a:cubicBezTo>
                    <a:pt x="17197" y="16402"/>
                    <a:pt x="17160" y="16161"/>
                    <a:pt x="16739" y="15631"/>
                  </a:cubicBezTo>
                  <a:cubicBezTo>
                    <a:pt x="16317" y="15100"/>
                    <a:pt x="14835" y="13714"/>
                    <a:pt x="14835" y="13473"/>
                  </a:cubicBezTo>
                  <a:cubicBezTo>
                    <a:pt x="14835" y="13221"/>
                    <a:pt x="14798" y="13148"/>
                    <a:pt x="14763" y="13015"/>
                  </a:cubicBezTo>
                  <a:cubicBezTo>
                    <a:pt x="14726" y="12871"/>
                    <a:pt x="15606" y="10859"/>
                    <a:pt x="15642" y="10075"/>
                  </a:cubicBezTo>
                  <a:cubicBezTo>
                    <a:pt x="15678" y="9304"/>
                    <a:pt x="15112" y="7822"/>
                    <a:pt x="15112" y="7496"/>
                  </a:cubicBezTo>
                  <a:cubicBezTo>
                    <a:pt x="15112" y="7183"/>
                    <a:pt x="15328" y="4917"/>
                    <a:pt x="15184" y="3712"/>
                  </a:cubicBezTo>
                  <a:cubicBezTo>
                    <a:pt x="15039" y="2520"/>
                    <a:pt x="12425" y="1"/>
                    <a:pt x="12425" y="1"/>
                  </a:cubicBezTo>
                  <a:lnTo>
                    <a:pt x="8593" y="700"/>
                  </a:lnTo>
                  <a:lnTo>
                    <a:pt x="4772" y="1"/>
                  </a:lnTo>
                  <a:close/>
                </a:path>
              </a:pathLst>
            </a:custGeom>
            <a:solidFill>
              <a:srgbClr val="E3A4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66"/>
            <p:cNvSpPr/>
            <p:nvPr/>
          </p:nvSpPr>
          <p:spPr>
            <a:xfrm>
              <a:off x="4987940" y="4108854"/>
              <a:ext cx="895293" cy="357410"/>
            </a:xfrm>
            <a:custGeom>
              <a:rect b="b" l="l" r="r" t="t"/>
              <a:pathLst>
                <a:path extrusionOk="0" h="4749" w="11896">
                  <a:moveTo>
                    <a:pt x="1760" y="1"/>
                  </a:moveTo>
                  <a:cubicBezTo>
                    <a:pt x="1760" y="1"/>
                    <a:pt x="796" y="929"/>
                    <a:pt x="1" y="1917"/>
                  </a:cubicBezTo>
                  <a:cubicBezTo>
                    <a:pt x="103" y="1899"/>
                    <a:pt x="215" y="1889"/>
                    <a:pt x="337" y="1889"/>
                  </a:cubicBezTo>
                  <a:cubicBezTo>
                    <a:pt x="634" y="1889"/>
                    <a:pt x="989" y="1951"/>
                    <a:pt x="1399" y="2122"/>
                  </a:cubicBezTo>
                  <a:cubicBezTo>
                    <a:pt x="2387" y="2544"/>
                    <a:pt x="3038" y="3785"/>
                    <a:pt x="3327" y="4483"/>
                  </a:cubicBezTo>
                  <a:cubicBezTo>
                    <a:pt x="3653" y="4170"/>
                    <a:pt x="3953" y="3918"/>
                    <a:pt x="4159" y="3821"/>
                  </a:cubicBezTo>
                  <a:cubicBezTo>
                    <a:pt x="4797" y="3519"/>
                    <a:pt x="5207" y="3291"/>
                    <a:pt x="5581" y="3267"/>
                  </a:cubicBezTo>
                  <a:cubicBezTo>
                    <a:pt x="5954" y="3291"/>
                    <a:pt x="6376" y="3519"/>
                    <a:pt x="7014" y="3821"/>
                  </a:cubicBezTo>
                  <a:cubicBezTo>
                    <a:pt x="7279" y="3953"/>
                    <a:pt x="7689" y="4315"/>
                    <a:pt x="8099" y="4749"/>
                  </a:cubicBezTo>
                  <a:cubicBezTo>
                    <a:pt x="8340" y="4098"/>
                    <a:pt x="8991" y="2869"/>
                    <a:pt x="10449" y="2869"/>
                  </a:cubicBezTo>
                  <a:cubicBezTo>
                    <a:pt x="11052" y="2869"/>
                    <a:pt x="11521" y="2917"/>
                    <a:pt x="11895" y="2989"/>
                  </a:cubicBezTo>
                  <a:cubicBezTo>
                    <a:pt x="11196" y="1712"/>
                    <a:pt x="9413" y="1"/>
                    <a:pt x="9413" y="1"/>
                  </a:cubicBezTo>
                  <a:lnTo>
                    <a:pt x="5581" y="700"/>
                  </a:lnTo>
                  <a:lnTo>
                    <a:pt x="17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66"/>
            <p:cNvSpPr/>
            <p:nvPr/>
          </p:nvSpPr>
          <p:spPr>
            <a:xfrm>
              <a:off x="4761261" y="5134405"/>
              <a:ext cx="293062" cy="208847"/>
            </a:xfrm>
            <a:custGeom>
              <a:rect b="b" l="l" r="r" t="t"/>
              <a:pathLst>
                <a:path extrusionOk="0" h="2775" w="3894">
                  <a:moveTo>
                    <a:pt x="2612" y="1"/>
                  </a:moveTo>
                  <a:cubicBezTo>
                    <a:pt x="2451" y="1"/>
                    <a:pt x="2301" y="68"/>
                    <a:pt x="2194" y="135"/>
                  </a:cubicBezTo>
                  <a:cubicBezTo>
                    <a:pt x="1796" y="630"/>
                    <a:pt x="796" y="1581"/>
                    <a:pt x="458" y="2004"/>
                  </a:cubicBezTo>
                  <a:cubicBezTo>
                    <a:pt x="37" y="2534"/>
                    <a:pt x="0" y="2775"/>
                    <a:pt x="808" y="2775"/>
                  </a:cubicBezTo>
                  <a:cubicBezTo>
                    <a:pt x="1628" y="2775"/>
                    <a:pt x="3676" y="2172"/>
                    <a:pt x="3784" y="1931"/>
                  </a:cubicBezTo>
                  <a:cubicBezTo>
                    <a:pt x="3832" y="1822"/>
                    <a:pt x="3869" y="1377"/>
                    <a:pt x="3893" y="882"/>
                  </a:cubicBezTo>
                  <a:lnTo>
                    <a:pt x="3893" y="882"/>
                  </a:lnTo>
                  <a:lnTo>
                    <a:pt x="3459" y="943"/>
                  </a:lnTo>
                  <a:cubicBezTo>
                    <a:pt x="3459" y="943"/>
                    <a:pt x="3459" y="582"/>
                    <a:pt x="3001" y="159"/>
                  </a:cubicBezTo>
                  <a:cubicBezTo>
                    <a:pt x="2874" y="43"/>
                    <a:pt x="2739" y="1"/>
                    <a:pt x="2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66"/>
            <p:cNvSpPr/>
            <p:nvPr/>
          </p:nvSpPr>
          <p:spPr>
            <a:xfrm>
              <a:off x="5760623" y="5139146"/>
              <a:ext cx="294869" cy="204105"/>
            </a:xfrm>
            <a:custGeom>
              <a:rect b="b" l="l" r="r" t="t"/>
              <a:pathLst>
                <a:path extrusionOk="0" h="2712" w="3918">
                  <a:moveTo>
                    <a:pt x="1664" y="0"/>
                  </a:moveTo>
                  <a:cubicBezTo>
                    <a:pt x="1556" y="24"/>
                    <a:pt x="1435" y="72"/>
                    <a:pt x="1315" y="169"/>
                  </a:cubicBezTo>
                  <a:cubicBezTo>
                    <a:pt x="893" y="519"/>
                    <a:pt x="820" y="988"/>
                    <a:pt x="820" y="988"/>
                  </a:cubicBezTo>
                  <a:lnTo>
                    <a:pt x="1" y="603"/>
                  </a:lnTo>
                  <a:lnTo>
                    <a:pt x="1" y="603"/>
                  </a:lnTo>
                  <a:cubicBezTo>
                    <a:pt x="38" y="1181"/>
                    <a:pt x="86" y="1735"/>
                    <a:pt x="134" y="1868"/>
                  </a:cubicBezTo>
                  <a:cubicBezTo>
                    <a:pt x="242" y="2109"/>
                    <a:pt x="2291" y="2712"/>
                    <a:pt x="3110" y="2712"/>
                  </a:cubicBezTo>
                  <a:cubicBezTo>
                    <a:pt x="3918" y="2712"/>
                    <a:pt x="3881" y="2471"/>
                    <a:pt x="3460" y="1941"/>
                  </a:cubicBezTo>
                  <a:cubicBezTo>
                    <a:pt x="3110" y="1494"/>
                    <a:pt x="2025" y="470"/>
                    <a:pt x="1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66"/>
            <p:cNvSpPr/>
            <p:nvPr/>
          </p:nvSpPr>
          <p:spPr>
            <a:xfrm>
              <a:off x="3529650" y="4947763"/>
              <a:ext cx="803626" cy="51779"/>
            </a:xfrm>
            <a:custGeom>
              <a:rect b="b" l="l" r="r" t="t"/>
              <a:pathLst>
                <a:path extrusionOk="0" h="688" w="10678">
                  <a:moveTo>
                    <a:pt x="338" y="1"/>
                  </a:moveTo>
                  <a:cubicBezTo>
                    <a:pt x="158" y="1"/>
                    <a:pt x="1" y="157"/>
                    <a:pt x="1" y="350"/>
                  </a:cubicBezTo>
                  <a:cubicBezTo>
                    <a:pt x="1" y="531"/>
                    <a:pt x="158" y="687"/>
                    <a:pt x="338" y="687"/>
                  </a:cubicBezTo>
                  <a:lnTo>
                    <a:pt x="10340" y="687"/>
                  </a:lnTo>
                  <a:cubicBezTo>
                    <a:pt x="10533" y="687"/>
                    <a:pt x="10678" y="531"/>
                    <a:pt x="10678" y="350"/>
                  </a:cubicBezTo>
                  <a:cubicBezTo>
                    <a:pt x="10678" y="157"/>
                    <a:pt x="10533" y="1"/>
                    <a:pt x="10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66"/>
            <p:cNvSpPr/>
            <p:nvPr/>
          </p:nvSpPr>
          <p:spPr>
            <a:xfrm>
              <a:off x="4118325" y="4587725"/>
              <a:ext cx="96182" cy="702928"/>
            </a:xfrm>
            <a:custGeom>
              <a:rect b="b" l="l" r="r" t="t"/>
              <a:pathLst>
                <a:path extrusionOk="0" h="9340" w="1278">
                  <a:moveTo>
                    <a:pt x="614" y="0"/>
                  </a:moveTo>
                  <a:cubicBezTo>
                    <a:pt x="277" y="0"/>
                    <a:pt x="0" y="2097"/>
                    <a:pt x="0" y="4676"/>
                  </a:cubicBezTo>
                  <a:cubicBezTo>
                    <a:pt x="0" y="7255"/>
                    <a:pt x="277" y="9340"/>
                    <a:pt x="614" y="9340"/>
                  </a:cubicBezTo>
                  <a:lnTo>
                    <a:pt x="1277" y="9340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66"/>
            <p:cNvSpPr/>
            <p:nvPr/>
          </p:nvSpPr>
          <p:spPr>
            <a:xfrm>
              <a:off x="4165437" y="4463473"/>
              <a:ext cx="130651" cy="951437"/>
            </a:xfrm>
            <a:custGeom>
              <a:rect b="b" l="l" r="r" t="t"/>
              <a:pathLst>
                <a:path extrusionOk="0" h="12642" w="1736">
                  <a:moveTo>
                    <a:pt x="832" y="1"/>
                  </a:moveTo>
                  <a:cubicBezTo>
                    <a:pt x="374" y="1"/>
                    <a:pt x="1" y="2832"/>
                    <a:pt x="1" y="6327"/>
                  </a:cubicBezTo>
                  <a:cubicBezTo>
                    <a:pt x="1" y="9810"/>
                    <a:pt x="374" y="12641"/>
                    <a:pt x="832" y="12641"/>
                  </a:cubicBezTo>
                  <a:lnTo>
                    <a:pt x="1736" y="12641"/>
                  </a:lnTo>
                  <a:lnTo>
                    <a:pt x="1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66"/>
            <p:cNvSpPr/>
            <p:nvPr/>
          </p:nvSpPr>
          <p:spPr>
            <a:xfrm>
              <a:off x="4233395" y="4463473"/>
              <a:ext cx="124405" cy="951437"/>
            </a:xfrm>
            <a:custGeom>
              <a:rect b="b" l="l" r="r" t="t"/>
              <a:pathLst>
                <a:path extrusionOk="0" h="12642" w="1653">
                  <a:moveTo>
                    <a:pt x="833" y="1"/>
                  </a:moveTo>
                  <a:cubicBezTo>
                    <a:pt x="375" y="1"/>
                    <a:pt x="1" y="2832"/>
                    <a:pt x="1" y="6327"/>
                  </a:cubicBezTo>
                  <a:cubicBezTo>
                    <a:pt x="1" y="9810"/>
                    <a:pt x="375" y="12641"/>
                    <a:pt x="833" y="12641"/>
                  </a:cubicBezTo>
                  <a:cubicBezTo>
                    <a:pt x="1291" y="12641"/>
                    <a:pt x="1652" y="9810"/>
                    <a:pt x="1652" y="6327"/>
                  </a:cubicBezTo>
                  <a:cubicBezTo>
                    <a:pt x="1652" y="2832"/>
                    <a:pt x="1291" y="1"/>
                    <a:pt x="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66"/>
            <p:cNvSpPr/>
            <p:nvPr/>
          </p:nvSpPr>
          <p:spPr>
            <a:xfrm>
              <a:off x="6589599" y="4947763"/>
              <a:ext cx="734613" cy="51779"/>
            </a:xfrm>
            <a:custGeom>
              <a:rect b="b" l="l" r="r" t="t"/>
              <a:pathLst>
                <a:path extrusionOk="0" h="688" w="9761">
                  <a:moveTo>
                    <a:pt x="350" y="1"/>
                  </a:moveTo>
                  <a:cubicBezTo>
                    <a:pt x="157" y="1"/>
                    <a:pt x="0" y="157"/>
                    <a:pt x="0" y="350"/>
                  </a:cubicBezTo>
                  <a:cubicBezTo>
                    <a:pt x="0" y="531"/>
                    <a:pt x="157" y="687"/>
                    <a:pt x="350" y="687"/>
                  </a:cubicBezTo>
                  <a:lnTo>
                    <a:pt x="9423" y="687"/>
                  </a:lnTo>
                  <a:cubicBezTo>
                    <a:pt x="9605" y="687"/>
                    <a:pt x="9761" y="531"/>
                    <a:pt x="9761" y="350"/>
                  </a:cubicBezTo>
                  <a:cubicBezTo>
                    <a:pt x="9761" y="157"/>
                    <a:pt x="9605" y="1"/>
                    <a:pt x="9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66"/>
            <p:cNvSpPr/>
            <p:nvPr/>
          </p:nvSpPr>
          <p:spPr>
            <a:xfrm>
              <a:off x="6691123" y="4587725"/>
              <a:ext cx="96258" cy="702928"/>
            </a:xfrm>
            <a:custGeom>
              <a:rect b="b" l="l" r="r" t="t"/>
              <a:pathLst>
                <a:path extrusionOk="0" h="9340" w="1279">
                  <a:moveTo>
                    <a:pt x="1" y="0"/>
                  </a:moveTo>
                  <a:lnTo>
                    <a:pt x="1" y="9340"/>
                  </a:lnTo>
                  <a:lnTo>
                    <a:pt x="664" y="9340"/>
                  </a:lnTo>
                  <a:cubicBezTo>
                    <a:pt x="1001" y="9340"/>
                    <a:pt x="1278" y="7255"/>
                    <a:pt x="1278" y="4676"/>
                  </a:cubicBezTo>
                  <a:cubicBezTo>
                    <a:pt x="1278" y="2097"/>
                    <a:pt x="1001" y="0"/>
                    <a:pt x="6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66"/>
            <p:cNvSpPr/>
            <p:nvPr/>
          </p:nvSpPr>
          <p:spPr>
            <a:xfrm>
              <a:off x="6609542" y="4463473"/>
              <a:ext cx="129748" cy="951437"/>
            </a:xfrm>
            <a:custGeom>
              <a:rect b="b" l="l" r="r" t="t"/>
              <a:pathLst>
                <a:path extrusionOk="0" h="12642" w="1724">
                  <a:moveTo>
                    <a:pt x="0" y="1"/>
                  </a:moveTo>
                  <a:lnTo>
                    <a:pt x="0" y="12641"/>
                  </a:lnTo>
                  <a:lnTo>
                    <a:pt x="904" y="12641"/>
                  </a:lnTo>
                  <a:cubicBezTo>
                    <a:pt x="1362" y="12641"/>
                    <a:pt x="1724" y="9810"/>
                    <a:pt x="1724" y="6327"/>
                  </a:cubicBezTo>
                  <a:cubicBezTo>
                    <a:pt x="1724" y="2832"/>
                    <a:pt x="1362" y="1"/>
                    <a:pt x="9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66"/>
            <p:cNvSpPr/>
            <p:nvPr/>
          </p:nvSpPr>
          <p:spPr>
            <a:xfrm>
              <a:off x="6547830" y="4463473"/>
              <a:ext cx="124405" cy="951437"/>
            </a:xfrm>
            <a:custGeom>
              <a:rect b="b" l="l" r="r" t="t"/>
              <a:pathLst>
                <a:path extrusionOk="0" h="12642" w="1653">
                  <a:moveTo>
                    <a:pt x="820" y="1"/>
                  </a:moveTo>
                  <a:cubicBezTo>
                    <a:pt x="362" y="1"/>
                    <a:pt x="1" y="2832"/>
                    <a:pt x="1" y="6327"/>
                  </a:cubicBezTo>
                  <a:cubicBezTo>
                    <a:pt x="1" y="9810"/>
                    <a:pt x="362" y="12641"/>
                    <a:pt x="820" y="12641"/>
                  </a:cubicBezTo>
                  <a:cubicBezTo>
                    <a:pt x="1278" y="12641"/>
                    <a:pt x="1652" y="9810"/>
                    <a:pt x="1652" y="6327"/>
                  </a:cubicBezTo>
                  <a:cubicBezTo>
                    <a:pt x="1652" y="2832"/>
                    <a:pt x="1278" y="1"/>
                    <a:pt x="8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66"/>
            <p:cNvSpPr/>
            <p:nvPr/>
          </p:nvSpPr>
          <p:spPr>
            <a:xfrm>
              <a:off x="4282389" y="4947763"/>
              <a:ext cx="492577" cy="51779"/>
            </a:xfrm>
            <a:custGeom>
              <a:rect b="b" l="l" r="r" t="t"/>
              <a:pathLst>
                <a:path extrusionOk="0" h="688" w="6545">
                  <a:moveTo>
                    <a:pt x="338" y="1"/>
                  </a:moveTo>
                  <a:cubicBezTo>
                    <a:pt x="145" y="1"/>
                    <a:pt x="1" y="157"/>
                    <a:pt x="1" y="350"/>
                  </a:cubicBezTo>
                  <a:cubicBezTo>
                    <a:pt x="1" y="531"/>
                    <a:pt x="145" y="687"/>
                    <a:pt x="338" y="687"/>
                  </a:cubicBezTo>
                  <a:lnTo>
                    <a:pt x="6207" y="687"/>
                  </a:lnTo>
                  <a:cubicBezTo>
                    <a:pt x="6400" y="687"/>
                    <a:pt x="6545" y="531"/>
                    <a:pt x="6545" y="350"/>
                  </a:cubicBezTo>
                  <a:cubicBezTo>
                    <a:pt x="6545" y="157"/>
                    <a:pt x="6400" y="1"/>
                    <a:pt x="6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66"/>
            <p:cNvSpPr/>
            <p:nvPr/>
          </p:nvSpPr>
          <p:spPr>
            <a:xfrm>
              <a:off x="4657027" y="3914761"/>
              <a:ext cx="359141" cy="1134469"/>
            </a:xfrm>
            <a:custGeom>
              <a:rect b="b" l="l" r="r" t="t"/>
              <a:pathLst>
                <a:path extrusionOk="0" h="15074" w="4772">
                  <a:moveTo>
                    <a:pt x="2687" y="1"/>
                  </a:moveTo>
                  <a:cubicBezTo>
                    <a:pt x="2687" y="1"/>
                    <a:pt x="1518" y="5026"/>
                    <a:pt x="1277" y="5978"/>
                  </a:cubicBezTo>
                  <a:cubicBezTo>
                    <a:pt x="1024" y="6930"/>
                    <a:pt x="469" y="10147"/>
                    <a:pt x="469" y="11172"/>
                  </a:cubicBezTo>
                  <a:cubicBezTo>
                    <a:pt x="469" y="12196"/>
                    <a:pt x="72" y="13365"/>
                    <a:pt x="36" y="13714"/>
                  </a:cubicBezTo>
                  <a:cubicBezTo>
                    <a:pt x="0" y="14076"/>
                    <a:pt x="180" y="14775"/>
                    <a:pt x="397" y="14847"/>
                  </a:cubicBezTo>
                  <a:cubicBezTo>
                    <a:pt x="603" y="14919"/>
                    <a:pt x="1591" y="14884"/>
                    <a:pt x="1699" y="14956"/>
                  </a:cubicBezTo>
                  <a:cubicBezTo>
                    <a:pt x="1769" y="15003"/>
                    <a:pt x="1893" y="15074"/>
                    <a:pt x="2022" y="15074"/>
                  </a:cubicBezTo>
                  <a:cubicBezTo>
                    <a:pt x="2093" y="15074"/>
                    <a:pt x="2165" y="15052"/>
                    <a:pt x="2229" y="14992"/>
                  </a:cubicBezTo>
                  <a:cubicBezTo>
                    <a:pt x="2410" y="14811"/>
                    <a:pt x="2555" y="14317"/>
                    <a:pt x="2687" y="14209"/>
                  </a:cubicBezTo>
                  <a:cubicBezTo>
                    <a:pt x="2831" y="14112"/>
                    <a:pt x="3145" y="13679"/>
                    <a:pt x="2940" y="13329"/>
                  </a:cubicBezTo>
                  <a:cubicBezTo>
                    <a:pt x="2723" y="12980"/>
                    <a:pt x="2084" y="12654"/>
                    <a:pt x="1988" y="12413"/>
                  </a:cubicBezTo>
                  <a:cubicBezTo>
                    <a:pt x="1880" y="12160"/>
                    <a:pt x="3615" y="7461"/>
                    <a:pt x="3615" y="6821"/>
                  </a:cubicBezTo>
                  <a:cubicBezTo>
                    <a:pt x="3615" y="6195"/>
                    <a:pt x="3928" y="4665"/>
                    <a:pt x="3928" y="4665"/>
                  </a:cubicBezTo>
                  <a:lnTo>
                    <a:pt x="4772" y="1917"/>
                  </a:lnTo>
                  <a:cubicBezTo>
                    <a:pt x="4772" y="1917"/>
                    <a:pt x="3013" y="399"/>
                    <a:pt x="2687" y="1"/>
                  </a:cubicBezTo>
                  <a:close/>
                </a:path>
              </a:pathLst>
            </a:custGeom>
            <a:solidFill>
              <a:srgbClr val="F0B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66"/>
            <p:cNvSpPr/>
            <p:nvPr/>
          </p:nvSpPr>
          <p:spPr>
            <a:xfrm>
              <a:off x="6079043" y="4947763"/>
              <a:ext cx="562343" cy="51779"/>
            </a:xfrm>
            <a:custGeom>
              <a:rect b="b" l="l" r="r" t="t"/>
              <a:pathLst>
                <a:path extrusionOk="0" h="688" w="7472">
                  <a:moveTo>
                    <a:pt x="338" y="1"/>
                  </a:moveTo>
                  <a:cubicBezTo>
                    <a:pt x="145" y="1"/>
                    <a:pt x="0" y="157"/>
                    <a:pt x="0" y="350"/>
                  </a:cubicBezTo>
                  <a:cubicBezTo>
                    <a:pt x="0" y="531"/>
                    <a:pt x="145" y="687"/>
                    <a:pt x="338" y="687"/>
                  </a:cubicBezTo>
                  <a:lnTo>
                    <a:pt x="7134" y="687"/>
                  </a:lnTo>
                  <a:cubicBezTo>
                    <a:pt x="7314" y="687"/>
                    <a:pt x="7471" y="531"/>
                    <a:pt x="7471" y="350"/>
                  </a:cubicBezTo>
                  <a:cubicBezTo>
                    <a:pt x="7471" y="157"/>
                    <a:pt x="7314" y="1"/>
                    <a:pt x="7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66"/>
            <p:cNvSpPr/>
            <p:nvPr/>
          </p:nvSpPr>
          <p:spPr>
            <a:xfrm>
              <a:off x="5833172" y="3914761"/>
              <a:ext cx="359216" cy="1134469"/>
            </a:xfrm>
            <a:custGeom>
              <a:rect b="b" l="l" r="r" t="t"/>
              <a:pathLst>
                <a:path extrusionOk="0" h="15074" w="4773">
                  <a:moveTo>
                    <a:pt x="2086" y="1"/>
                  </a:moveTo>
                  <a:cubicBezTo>
                    <a:pt x="1773" y="399"/>
                    <a:pt x="1" y="1917"/>
                    <a:pt x="1" y="1917"/>
                  </a:cubicBezTo>
                  <a:lnTo>
                    <a:pt x="844" y="4665"/>
                  </a:lnTo>
                  <a:cubicBezTo>
                    <a:pt x="844" y="4665"/>
                    <a:pt x="1170" y="6195"/>
                    <a:pt x="1170" y="6821"/>
                  </a:cubicBezTo>
                  <a:cubicBezTo>
                    <a:pt x="1170" y="7461"/>
                    <a:pt x="2906" y="12160"/>
                    <a:pt x="2797" y="12413"/>
                  </a:cubicBezTo>
                  <a:cubicBezTo>
                    <a:pt x="2689" y="12654"/>
                    <a:pt x="2050" y="12980"/>
                    <a:pt x="1845" y="13329"/>
                  </a:cubicBezTo>
                  <a:cubicBezTo>
                    <a:pt x="1628" y="13679"/>
                    <a:pt x="1942" y="14112"/>
                    <a:pt x="2086" y="14209"/>
                  </a:cubicBezTo>
                  <a:cubicBezTo>
                    <a:pt x="2231" y="14317"/>
                    <a:pt x="2375" y="14811"/>
                    <a:pt x="2544" y="14992"/>
                  </a:cubicBezTo>
                  <a:cubicBezTo>
                    <a:pt x="2608" y="15052"/>
                    <a:pt x="2680" y="15074"/>
                    <a:pt x="2751" y="15074"/>
                  </a:cubicBezTo>
                  <a:cubicBezTo>
                    <a:pt x="2879" y="15074"/>
                    <a:pt x="3004" y="15003"/>
                    <a:pt x="3074" y="14956"/>
                  </a:cubicBezTo>
                  <a:cubicBezTo>
                    <a:pt x="3182" y="14884"/>
                    <a:pt x="4170" y="14919"/>
                    <a:pt x="4387" y="14847"/>
                  </a:cubicBezTo>
                  <a:cubicBezTo>
                    <a:pt x="4593" y="14775"/>
                    <a:pt x="4773" y="14076"/>
                    <a:pt x="4737" y="13714"/>
                  </a:cubicBezTo>
                  <a:cubicBezTo>
                    <a:pt x="4701" y="13365"/>
                    <a:pt x="4315" y="12196"/>
                    <a:pt x="4315" y="11172"/>
                  </a:cubicBezTo>
                  <a:cubicBezTo>
                    <a:pt x="4315" y="10147"/>
                    <a:pt x="3749" y="6930"/>
                    <a:pt x="3496" y="5978"/>
                  </a:cubicBezTo>
                  <a:cubicBezTo>
                    <a:pt x="3255" y="5026"/>
                    <a:pt x="2086" y="1"/>
                    <a:pt x="2086" y="1"/>
                  </a:cubicBezTo>
                  <a:close/>
                </a:path>
              </a:pathLst>
            </a:custGeom>
            <a:solidFill>
              <a:srgbClr val="F0B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66"/>
            <p:cNvSpPr/>
            <p:nvPr/>
          </p:nvSpPr>
          <p:spPr>
            <a:xfrm>
              <a:off x="4789407" y="3653614"/>
              <a:ext cx="1270615" cy="632636"/>
            </a:xfrm>
            <a:custGeom>
              <a:rect b="b" l="l" r="r" t="t"/>
              <a:pathLst>
                <a:path extrusionOk="0" h="8406" w="16883">
                  <a:moveTo>
                    <a:pt x="8553" y="1"/>
                  </a:moveTo>
                  <a:cubicBezTo>
                    <a:pt x="8445" y="1"/>
                    <a:pt x="8341" y="5"/>
                    <a:pt x="8243" y="13"/>
                  </a:cubicBezTo>
                  <a:cubicBezTo>
                    <a:pt x="8243" y="13"/>
                    <a:pt x="6194" y="362"/>
                    <a:pt x="4290" y="1037"/>
                  </a:cubicBezTo>
                  <a:cubicBezTo>
                    <a:pt x="2386" y="1712"/>
                    <a:pt x="892" y="3085"/>
                    <a:pt x="928" y="3471"/>
                  </a:cubicBezTo>
                  <a:cubicBezTo>
                    <a:pt x="928" y="3471"/>
                    <a:pt x="422" y="5677"/>
                    <a:pt x="0" y="7436"/>
                  </a:cubicBezTo>
                  <a:cubicBezTo>
                    <a:pt x="277" y="7581"/>
                    <a:pt x="603" y="7701"/>
                    <a:pt x="964" y="7785"/>
                  </a:cubicBezTo>
                  <a:cubicBezTo>
                    <a:pt x="1345" y="7869"/>
                    <a:pt x="1689" y="7902"/>
                    <a:pt x="1987" y="7902"/>
                  </a:cubicBezTo>
                  <a:cubicBezTo>
                    <a:pt x="2076" y="7902"/>
                    <a:pt x="2161" y="7899"/>
                    <a:pt x="2242" y="7894"/>
                  </a:cubicBezTo>
                  <a:lnTo>
                    <a:pt x="2989" y="5495"/>
                  </a:lnTo>
                  <a:cubicBezTo>
                    <a:pt x="3206" y="5664"/>
                    <a:pt x="3399" y="5821"/>
                    <a:pt x="3543" y="5953"/>
                  </a:cubicBezTo>
                  <a:cubicBezTo>
                    <a:pt x="4290" y="6544"/>
                    <a:pt x="4965" y="7677"/>
                    <a:pt x="7363" y="8280"/>
                  </a:cubicBezTo>
                  <a:cubicBezTo>
                    <a:pt x="7712" y="8367"/>
                    <a:pt x="8057" y="8406"/>
                    <a:pt x="8392" y="8406"/>
                  </a:cubicBezTo>
                  <a:cubicBezTo>
                    <a:pt x="10353" y="8406"/>
                    <a:pt x="11981" y="7096"/>
                    <a:pt x="12352" y="6797"/>
                  </a:cubicBezTo>
                  <a:cubicBezTo>
                    <a:pt x="12774" y="6448"/>
                    <a:pt x="13449" y="5592"/>
                    <a:pt x="13449" y="5592"/>
                  </a:cubicBezTo>
                  <a:cubicBezTo>
                    <a:pt x="13449" y="5592"/>
                    <a:pt x="13690" y="5447"/>
                    <a:pt x="14039" y="5243"/>
                  </a:cubicBezTo>
                  <a:lnTo>
                    <a:pt x="14039" y="5243"/>
                  </a:lnTo>
                  <a:cubicBezTo>
                    <a:pt x="13931" y="5327"/>
                    <a:pt x="13870" y="5387"/>
                    <a:pt x="13870" y="5387"/>
                  </a:cubicBezTo>
                  <a:lnTo>
                    <a:pt x="14641" y="7894"/>
                  </a:lnTo>
                  <a:cubicBezTo>
                    <a:pt x="14724" y="7899"/>
                    <a:pt x="14811" y="7902"/>
                    <a:pt x="14900" y="7902"/>
                  </a:cubicBezTo>
                  <a:cubicBezTo>
                    <a:pt x="15201" y="7902"/>
                    <a:pt x="15538" y="7869"/>
                    <a:pt x="15919" y="7785"/>
                  </a:cubicBezTo>
                  <a:cubicBezTo>
                    <a:pt x="16293" y="7701"/>
                    <a:pt x="16606" y="7581"/>
                    <a:pt x="16883" y="7436"/>
                  </a:cubicBezTo>
                  <a:cubicBezTo>
                    <a:pt x="16461" y="5677"/>
                    <a:pt x="15955" y="3471"/>
                    <a:pt x="15955" y="3471"/>
                  </a:cubicBezTo>
                  <a:cubicBezTo>
                    <a:pt x="15943" y="3483"/>
                    <a:pt x="15931" y="3508"/>
                    <a:pt x="15919" y="3519"/>
                  </a:cubicBezTo>
                  <a:cubicBezTo>
                    <a:pt x="15811" y="2965"/>
                    <a:pt x="14930" y="2158"/>
                    <a:pt x="13545" y="1422"/>
                  </a:cubicBezTo>
                  <a:cubicBezTo>
                    <a:pt x="12006" y="609"/>
                    <a:pt x="9900" y="1"/>
                    <a:pt x="8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66"/>
            <p:cNvSpPr/>
            <p:nvPr/>
          </p:nvSpPr>
          <p:spPr>
            <a:xfrm>
              <a:off x="5258195" y="3467875"/>
              <a:ext cx="279440" cy="529605"/>
            </a:xfrm>
            <a:custGeom>
              <a:rect b="b" l="l" r="r" t="t"/>
              <a:pathLst>
                <a:path extrusionOk="0" h="7037" w="3713">
                  <a:moveTo>
                    <a:pt x="1998" y="1"/>
                  </a:moveTo>
                  <a:cubicBezTo>
                    <a:pt x="1938" y="1"/>
                    <a:pt x="1875" y="4"/>
                    <a:pt x="1809" y="10"/>
                  </a:cubicBezTo>
                  <a:cubicBezTo>
                    <a:pt x="712" y="106"/>
                    <a:pt x="255" y="818"/>
                    <a:pt x="146" y="1420"/>
                  </a:cubicBezTo>
                  <a:cubicBezTo>
                    <a:pt x="38" y="2023"/>
                    <a:pt x="1" y="4602"/>
                    <a:pt x="255" y="4987"/>
                  </a:cubicBezTo>
                  <a:cubicBezTo>
                    <a:pt x="496" y="5373"/>
                    <a:pt x="1423" y="6999"/>
                    <a:pt x="2050" y="7036"/>
                  </a:cubicBezTo>
                  <a:cubicBezTo>
                    <a:pt x="2055" y="7036"/>
                    <a:pt x="2061" y="7036"/>
                    <a:pt x="2066" y="7036"/>
                  </a:cubicBezTo>
                  <a:cubicBezTo>
                    <a:pt x="2707" y="7036"/>
                    <a:pt x="3713" y="5056"/>
                    <a:pt x="3713" y="4674"/>
                  </a:cubicBezTo>
                  <a:cubicBezTo>
                    <a:pt x="3713" y="4276"/>
                    <a:pt x="3677" y="2661"/>
                    <a:pt x="3677" y="2192"/>
                  </a:cubicBezTo>
                  <a:cubicBezTo>
                    <a:pt x="3677" y="1734"/>
                    <a:pt x="3605" y="1095"/>
                    <a:pt x="3219" y="746"/>
                  </a:cubicBezTo>
                  <a:cubicBezTo>
                    <a:pt x="3219" y="746"/>
                    <a:pt x="2942" y="1"/>
                    <a:pt x="1998" y="1"/>
                  </a:cubicBezTo>
                  <a:close/>
                </a:path>
              </a:pathLst>
            </a:custGeom>
            <a:solidFill>
              <a:srgbClr val="F0B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66"/>
            <p:cNvSpPr/>
            <p:nvPr/>
          </p:nvSpPr>
          <p:spPr>
            <a:xfrm>
              <a:off x="5223801" y="3634648"/>
              <a:ext cx="42672" cy="131479"/>
            </a:xfrm>
            <a:custGeom>
              <a:rect b="b" l="l" r="r" t="t"/>
              <a:pathLst>
                <a:path extrusionOk="0" h="1747" w="567">
                  <a:moveTo>
                    <a:pt x="369" y="0"/>
                  </a:moveTo>
                  <a:cubicBezTo>
                    <a:pt x="324" y="0"/>
                    <a:pt x="273" y="42"/>
                    <a:pt x="217" y="156"/>
                  </a:cubicBezTo>
                  <a:cubicBezTo>
                    <a:pt x="0" y="578"/>
                    <a:pt x="0" y="1108"/>
                    <a:pt x="181" y="1361"/>
                  </a:cubicBezTo>
                  <a:cubicBezTo>
                    <a:pt x="350" y="1602"/>
                    <a:pt x="530" y="1747"/>
                    <a:pt x="530" y="1747"/>
                  </a:cubicBezTo>
                  <a:lnTo>
                    <a:pt x="567" y="301"/>
                  </a:lnTo>
                  <a:cubicBezTo>
                    <a:pt x="567" y="301"/>
                    <a:pt x="490" y="0"/>
                    <a:pt x="369" y="0"/>
                  </a:cubicBezTo>
                  <a:close/>
                </a:path>
              </a:pathLst>
            </a:custGeom>
            <a:solidFill>
              <a:srgbClr val="F0B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66"/>
            <p:cNvSpPr/>
            <p:nvPr/>
          </p:nvSpPr>
          <p:spPr>
            <a:xfrm>
              <a:off x="5535749" y="3634648"/>
              <a:ext cx="42748" cy="131479"/>
            </a:xfrm>
            <a:custGeom>
              <a:rect b="b" l="l" r="r" t="t"/>
              <a:pathLst>
                <a:path extrusionOk="0" h="1747" w="568">
                  <a:moveTo>
                    <a:pt x="203" y="0"/>
                  </a:moveTo>
                  <a:cubicBezTo>
                    <a:pt x="77" y="0"/>
                    <a:pt x="0" y="301"/>
                    <a:pt x="0" y="301"/>
                  </a:cubicBezTo>
                  <a:lnTo>
                    <a:pt x="37" y="1747"/>
                  </a:lnTo>
                  <a:cubicBezTo>
                    <a:pt x="37" y="1747"/>
                    <a:pt x="217" y="1602"/>
                    <a:pt x="399" y="1361"/>
                  </a:cubicBezTo>
                  <a:cubicBezTo>
                    <a:pt x="567" y="1108"/>
                    <a:pt x="567" y="578"/>
                    <a:pt x="362" y="156"/>
                  </a:cubicBezTo>
                  <a:cubicBezTo>
                    <a:pt x="303" y="42"/>
                    <a:pt x="250" y="0"/>
                    <a:pt x="203" y="0"/>
                  </a:cubicBezTo>
                  <a:close/>
                </a:path>
              </a:pathLst>
            </a:custGeom>
            <a:solidFill>
              <a:srgbClr val="F0B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66"/>
            <p:cNvSpPr/>
            <p:nvPr/>
          </p:nvSpPr>
          <p:spPr>
            <a:xfrm>
              <a:off x="5262786" y="3467875"/>
              <a:ext cx="273946" cy="276505"/>
            </a:xfrm>
            <a:custGeom>
              <a:rect b="b" l="l" r="r" t="t"/>
              <a:pathLst>
                <a:path extrusionOk="0" h="3674" w="3640">
                  <a:moveTo>
                    <a:pt x="1937" y="1"/>
                  </a:moveTo>
                  <a:cubicBezTo>
                    <a:pt x="1877" y="1"/>
                    <a:pt x="1814" y="4"/>
                    <a:pt x="1748" y="10"/>
                  </a:cubicBezTo>
                  <a:cubicBezTo>
                    <a:pt x="651" y="106"/>
                    <a:pt x="194" y="818"/>
                    <a:pt x="85" y="1420"/>
                  </a:cubicBezTo>
                  <a:cubicBezTo>
                    <a:pt x="25" y="1721"/>
                    <a:pt x="1" y="2541"/>
                    <a:pt x="1" y="3324"/>
                  </a:cubicBezTo>
                  <a:cubicBezTo>
                    <a:pt x="109" y="3288"/>
                    <a:pt x="205" y="3228"/>
                    <a:pt x="229" y="3119"/>
                  </a:cubicBezTo>
                  <a:cubicBezTo>
                    <a:pt x="266" y="2867"/>
                    <a:pt x="362" y="2155"/>
                    <a:pt x="362" y="2155"/>
                  </a:cubicBezTo>
                  <a:cubicBezTo>
                    <a:pt x="362" y="2155"/>
                    <a:pt x="972" y="2662"/>
                    <a:pt x="1856" y="2662"/>
                  </a:cubicBezTo>
                  <a:cubicBezTo>
                    <a:pt x="1876" y="2662"/>
                    <a:pt x="1896" y="2662"/>
                    <a:pt x="1916" y="2661"/>
                  </a:cubicBezTo>
                  <a:cubicBezTo>
                    <a:pt x="2845" y="2625"/>
                    <a:pt x="3194" y="2155"/>
                    <a:pt x="3194" y="2155"/>
                  </a:cubicBezTo>
                  <a:cubicBezTo>
                    <a:pt x="3194" y="2155"/>
                    <a:pt x="3230" y="3324"/>
                    <a:pt x="3375" y="3469"/>
                  </a:cubicBezTo>
                  <a:cubicBezTo>
                    <a:pt x="3435" y="3541"/>
                    <a:pt x="3544" y="3614"/>
                    <a:pt x="3640" y="3673"/>
                  </a:cubicBezTo>
                  <a:cubicBezTo>
                    <a:pt x="3627" y="3095"/>
                    <a:pt x="3616" y="2457"/>
                    <a:pt x="3616" y="2192"/>
                  </a:cubicBezTo>
                  <a:cubicBezTo>
                    <a:pt x="3616" y="1734"/>
                    <a:pt x="3544" y="1095"/>
                    <a:pt x="3158" y="746"/>
                  </a:cubicBezTo>
                  <a:cubicBezTo>
                    <a:pt x="3158" y="746"/>
                    <a:pt x="2881" y="1"/>
                    <a:pt x="1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66"/>
            <p:cNvSpPr/>
            <p:nvPr/>
          </p:nvSpPr>
          <p:spPr>
            <a:xfrm>
              <a:off x="4810254" y="4947763"/>
              <a:ext cx="1245252" cy="51779"/>
            </a:xfrm>
            <a:custGeom>
              <a:rect b="b" l="l" r="r" t="t"/>
              <a:pathLst>
                <a:path extrusionOk="0" h="688" w="16546">
                  <a:moveTo>
                    <a:pt x="337" y="1"/>
                  </a:moveTo>
                  <a:cubicBezTo>
                    <a:pt x="145" y="1"/>
                    <a:pt x="0" y="157"/>
                    <a:pt x="0" y="350"/>
                  </a:cubicBezTo>
                  <a:cubicBezTo>
                    <a:pt x="0" y="531"/>
                    <a:pt x="145" y="687"/>
                    <a:pt x="337" y="687"/>
                  </a:cubicBezTo>
                  <a:lnTo>
                    <a:pt x="16208" y="687"/>
                  </a:lnTo>
                  <a:cubicBezTo>
                    <a:pt x="16389" y="687"/>
                    <a:pt x="16546" y="531"/>
                    <a:pt x="16546" y="350"/>
                  </a:cubicBezTo>
                  <a:cubicBezTo>
                    <a:pt x="16546" y="157"/>
                    <a:pt x="16389" y="1"/>
                    <a:pt x="16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67"/>
          <p:cNvSpPr txBox="1"/>
          <p:nvPr>
            <p:ph type="title"/>
          </p:nvPr>
        </p:nvSpPr>
        <p:spPr>
          <a:xfrm>
            <a:off x="2770950" y="357475"/>
            <a:ext cx="360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Management</a:t>
            </a:r>
            <a:endParaRPr/>
          </a:p>
        </p:txBody>
      </p:sp>
      <p:sp>
        <p:nvSpPr>
          <p:cNvPr id="784" name="Google Shape;784;p67"/>
          <p:cNvSpPr txBox="1"/>
          <p:nvPr>
            <p:ph idx="4294967295" type="body"/>
          </p:nvPr>
        </p:nvSpPr>
        <p:spPr>
          <a:xfrm>
            <a:off x="4257475" y="1178400"/>
            <a:ext cx="4331700" cy="330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Communication</a:t>
            </a: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: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Open communication on Discord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Scrum Board</a:t>
            </a: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: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Notion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Source Control</a:t>
            </a: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: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Github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Code Review Required before merging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7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Pull Request with required checks + reviews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45720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785" name="Google Shape;785;p67"/>
          <p:cNvSpPr txBox="1"/>
          <p:nvPr>
            <p:ph idx="4294967295" type="body"/>
          </p:nvPr>
        </p:nvSpPr>
        <p:spPr>
          <a:xfrm>
            <a:off x="178600" y="1211675"/>
            <a:ext cx="3806100" cy="37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Scrum</a:t>
            </a: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: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25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Strict practices (scrum master does their job and product manager as well)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25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Meetings 3x a week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25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Updates scrum board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25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Each person announces what they did, they’re doing, and any problems they encounter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2500"/>
              <a:buFont typeface="Darker Grotesque"/>
              <a:buChar char="●"/>
            </a:pPr>
            <a:r>
              <a:rPr lang="en" sz="17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Pair Programming</a:t>
            </a:r>
            <a:endParaRPr sz="17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8"/>
          <p:cNvSpPr txBox="1"/>
          <p:nvPr>
            <p:ph type="title"/>
          </p:nvPr>
        </p:nvSpPr>
        <p:spPr>
          <a:xfrm>
            <a:off x="2770950" y="357475"/>
            <a:ext cx="360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We Enjoyed</a:t>
            </a:r>
            <a:endParaRPr/>
          </a:p>
        </p:txBody>
      </p:sp>
      <p:sp>
        <p:nvSpPr>
          <p:cNvPr id="791" name="Google Shape;791;p68"/>
          <p:cNvSpPr txBox="1"/>
          <p:nvPr>
            <p:ph idx="4294967295" type="body"/>
          </p:nvPr>
        </p:nvSpPr>
        <p:spPr>
          <a:xfrm>
            <a:off x="883925" y="930175"/>
            <a:ext cx="7159800" cy="35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Separate features of the app come all together as one cohesive application</a:t>
            </a:r>
            <a:endParaRPr sz="25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Camaraderie: hanging out even outside of the app (like working out together) </a:t>
            </a:r>
            <a:endParaRPr sz="25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Learning about different technologies</a:t>
            </a:r>
            <a:endParaRPr sz="25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Learning from others</a:t>
            </a:r>
            <a:endParaRPr sz="25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Fully committing to Scrum Methodology</a:t>
            </a:r>
            <a:endParaRPr sz="22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45720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grpSp>
        <p:nvGrpSpPr>
          <p:cNvPr id="792" name="Google Shape;792;p68"/>
          <p:cNvGrpSpPr/>
          <p:nvPr/>
        </p:nvGrpSpPr>
        <p:grpSpPr>
          <a:xfrm>
            <a:off x="928825" y="1393677"/>
            <a:ext cx="339866" cy="324379"/>
            <a:chOff x="6863329" y="2297710"/>
            <a:chExt cx="391460" cy="370127"/>
          </a:xfrm>
        </p:grpSpPr>
        <p:sp>
          <p:nvSpPr>
            <p:cNvPr id="793" name="Google Shape;793;p68"/>
            <p:cNvSpPr/>
            <p:nvPr/>
          </p:nvSpPr>
          <p:spPr>
            <a:xfrm>
              <a:off x="6979033" y="2297710"/>
              <a:ext cx="272603" cy="342961"/>
            </a:xfrm>
            <a:custGeom>
              <a:rect b="b" l="l" r="r" t="t"/>
              <a:pathLst>
                <a:path extrusionOk="0" h="13054" w="10376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68"/>
            <p:cNvSpPr/>
            <p:nvPr/>
          </p:nvSpPr>
          <p:spPr>
            <a:xfrm>
              <a:off x="6979033" y="2606386"/>
              <a:ext cx="255342" cy="34286"/>
            </a:xfrm>
            <a:custGeom>
              <a:rect b="b" l="l" r="r" t="t"/>
              <a:pathLst>
                <a:path extrusionOk="0" h="1305" w="9719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68"/>
            <p:cNvSpPr/>
            <p:nvPr/>
          </p:nvSpPr>
          <p:spPr>
            <a:xfrm>
              <a:off x="7176392" y="2552081"/>
              <a:ext cx="64709" cy="34102"/>
            </a:xfrm>
            <a:custGeom>
              <a:rect b="b" l="l" r="r" t="t"/>
              <a:pathLst>
                <a:path extrusionOk="0" h="1298" w="2463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8"/>
            <p:cNvSpPr/>
            <p:nvPr/>
          </p:nvSpPr>
          <p:spPr>
            <a:xfrm>
              <a:off x="7176392" y="2497591"/>
              <a:ext cx="71461" cy="34102"/>
            </a:xfrm>
            <a:custGeom>
              <a:rect b="b" l="l" r="r" t="t"/>
              <a:pathLst>
                <a:path extrusionOk="0" h="1298" w="272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8"/>
            <p:cNvSpPr/>
            <p:nvPr/>
          </p:nvSpPr>
          <p:spPr>
            <a:xfrm>
              <a:off x="7176392" y="2443286"/>
              <a:ext cx="78397" cy="33944"/>
            </a:xfrm>
            <a:custGeom>
              <a:rect b="b" l="l" r="r" t="t"/>
              <a:pathLst>
                <a:path extrusionOk="0" h="1292" w="2984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8"/>
            <p:cNvSpPr/>
            <p:nvPr/>
          </p:nvSpPr>
          <p:spPr>
            <a:xfrm>
              <a:off x="6863329" y="2450038"/>
              <a:ext cx="122666" cy="217799"/>
            </a:xfrm>
            <a:custGeom>
              <a:rect b="b" l="l" r="r" t="t"/>
              <a:pathLst>
                <a:path extrusionOk="0" h="8290" w="4669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8"/>
            <p:cNvSpPr/>
            <p:nvPr/>
          </p:nvSpPr>
          <p:spPr>
            <a:xfrm>
              <a:off x="6863329" y="2449854"/>
              <a:ext cx="41011" cy="217983"/>
            </a:xfrm>
            <a:custGeom>
              <a:rect b="b" l="l" r="r" t="t"/>
              <a:pathLst>
                <a:path extrusionOk="0" h="8297" w="1561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8"/>
            <p:cNvSpPr/>
            <p:nvPr/>
          </p:nvSpPr>
          <p:spPr>
            <a:xfrm>
              <a:off x="6917818" y="2599660"/>
              <a:ext cx="40827" cy="40827"/>
            </a:xfrm>
            <a:custGeom>
              <a:rect b="b" l="l" r="r" t="t"/>
              <a:pathLst>
                <a:path extrusionOk="0" h="1554" w="1554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68"/>
            <p:cNvSpPr/>
            <p:nvPr/>
          </p:nvSpPr>
          <p:spPr>
            <a:xfrm>
              <a:off x="6924544" y="2606386"/>
              <a:ext cx="27376" cy="27376"/>
            </a:xfrm>
            <a:custGeom>
              <a:rect b="b" l="l" r="r" t="t"/>
              <a:pathLst>
                <a:path extrusionOk="0" h="1042" w="1042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" name="Google Shape;802;p68"/>
          <p:cNvGrpSpPr/>
          <p:nvPr/>
        </p:nvGrpSpPr>
        <p:grpSpPr>
          <a:xfrm>
            <a:off x="928825" y="2222902"/>
            <a:ext cx="339866" cy="324379"/>
            <a:chOff x="6863329" y="2297710"/>
            <a:chExt cx="391460" cy="370127"/>
          </a:xfrm>
        </p:grpSpPr>
        <p:sp>
          <p:nvSpPr>
            <p:cNvPr id="803" name="Google Shape;803;p68"/>
            <p:cNvSpPr/>
            <p:nvPr/>
          </p:nvSpPr>
          <p:spPr>
            <a:xfrm>
              <a:off x="6979033" y="2297710"/>
              <a:ext cx="272603" cy="342961"/>
            </a:xfrm>
            <a:custGeom>
              <a:rect b="b" l="l" r="r" t="t"/>
              <a:pathLst>
                <a:path extrusionOk="0" h="13054" w="10376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68"/>
            <p:cNvSpPr/>
            <p:nvPr/>
          </p:nvSpPr>
          <p:spPr>
            <a:xfrm>
              <a:off x="6979033" y="2606386"/>
              <a:ext cx="255342" cy="34286"/>
            </a:xfrm>
            <a:custGeom>
              <a:rect b="b" l="l" r="r" t="t"/>
              <a:pathLst>
                <a:path extrusionOk="0" h="1305" w="9719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68"/>
            <p:cNvSpPr/>
            <p:nvPr/>
          </p:nvSpPr>
          <p:spPr>
            <a:xfrm>
              <a:off x="7176392" y="2552081"/>
              <a:ext cx="64709" cy="34102"/>
            </a:xfrm>
            <a:custGeom>
              <a:rect b="b" l="l" r="r" t="t"/>
              <a:pathLst>
                <a:path extrusionOk="0" h="1298" w="2463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8"/>
            <p:cNvSpPr/>
            <p:nvPr/>
          </p:nvSpPr>
          <p:spPr>
            <a:xfrm>
              <a:off x="7176392" y="2497591"/>
              <a:ext cx="71461" cy="34102"/>
            </a:xfrm>
            <a:custGeom>
              <a:rect b="b" l="l" r="r" t="t"/>
              <a:pathLst>
                <a:path extrusionOk="0" h="1298" w="272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68"/>
            <p:cNvSpPr/>
            <p:nvPr/>
          </p:nvSpPr>
          <p:spPr>
            <a:xfrm>
              <a:off x="7176392" y="2443286"/>
              <a:ext cx="78397" cy="33944"/>
            </a:xfrm>
            <a:custGeom>
              <a:rect b="b" l="l" r="r" t="t"/>
              <a:pathLst>
                <a:path extrusionOk="0" h="1292" w="2984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68"/>
            <p:cNvSpPr/>
            <p:nvPr/>
          </p:nvSpPr>
          <p:spPr>
            <a:xfrm>
              <a:off x="6863329" y="2450038"/>
              <a:ext cx="122666" cy="217799"/>
            </a:xfrm>
            <a:custGeom>
              <a:rect b="b" l="l" r="r" t="t"/>
              <a:pathLst>
                <a:path extrusionOk="0" h="8290" w="4669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68"/>
            <p:cNvSpPr/>
            <p:nvPr/>
          </p:nvSpPr>
          <p:spPr>
            <a:xfrm>
              <a:off x="6863329" y="2449854"/>
              <a:ext cx="41011" cy="217983"/>
            </a:xfrm>
            <a:custGeom>
              <a:rect b="b" l="l" r="r" t="t"/>
              <a:pathLst>
                <a:path extrusionOk="0" h="8297" w="1561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68"/>
            <p:cNvSpPr/>
            <p:nvPr/>
          </p:nvSpPr>
          <p:spPr>
            <a:xfrm>
              <a:off x="6917818" y="2599660"/>
              <a:ext cx="40827" cy="40827"/>
            </a:xfrm>
            <a:custGeom>
              <a:rect b="b" l="l" r="r" t="t"/>
              <a:pathLst>
                <a:path extrusionOk="0" h="1554" w="1554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68"/>
            <p:cNvSpPr/>
            <p:nvPr/>
          </p:nvSpPr>
          <p:spPr>
            <a:xfrm>
              <a:off x="6924544" y="2606386"/>
              <a:ext cx="27376" cy="27376"/>
            </a:xfrm>
            <a:custGeom>
              <a:rect b="b" l="l" r="r" t="t"/>
              <a:pathLst>
                <a:path extrusionOk="0" h="1042" w="1042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" name="Google Shape;812;p68"/>
          <p:cNvGrpSpPr/>
          <p:nvPr/>
        </p:nvGrpSpPr>
        <p:grpSpPr>
          <a:xfrm>
            <a:off x="928825" y="3085227"/>
            <a:ext cx="339866" cy="324379"/>
            <a:chOff x="6863329" y="2297710"/>
            <a:chExt cx="391460" cy="370127"/>
          </a:xfrm>
        </p:grpSpPr>
        <p:sp>
          <p:nvSpPr>
            <p:cNvPr id="813" name="Google Shape;813;p68"/>
            <p:cNvSpPr/>
            <p:nvPr/>
          </p:nvSpPr>
          <p:spPr>
            <a:xfrm>
              <a:off x="6979033" y="2297710"/>
              <a:ext cx="272603" cy="342961"/>
            </a:xfrm>
            <a:custGeom>
              <a:rect b="b" l="l" r="r" t="t"/>
              <a:pathLst>
                <a:path extrusionOk="0" h="13054" w="10376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68"/>
            <p:cNvSpPr/>
            <p:nvPr/>
          </p:nvSpPr>
          <p:spPr>
            <a:xfrm>
              <a:off x="6979033" y="2606386"/>
              <a:ext cx="255342" cy="34286"/>
            </a:xfrm>
            <a:custGeom>
              <a:rect b="b" l="l" r="r" t="t"/>
              <a:pathLst>
                <a:path extrusionOk="0" h="1305" w="9719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68"/>
            <p:cNvSpPr/>
            <p:nvPr/>
          </p:nvSpPr>
          <p:spPr>
            <a:xfrm>
              <a:off x="7176392" y="2552081"/>
              <a:ext cx="64709" cy="34102"/>
            </a:xfrm>
            <a:custGeom>
              <a:rect b="b" l="l" r="r" t="t"/>
              <a:pathLst>
                <a:path extrusionOk="0" h="1298" w="2463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68"/>
            <p:cNvSpPr/>
            <p:nvPr/>
          </p:nvSpPr>
          <p:spPr>
            <a:xfrm>
              <a:off x="7176392" y="2497591"/>
              <a:ext cx="71461" cy="34102"/>
            </a:xfrm>
            <a:custGeom>
              <a:rect b="b" l="l" r="r" t="t"/>
              <a:pathLst>
                <a:path extrusionOk="0" h="1298" w="272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68"/>
            <p:cNvSpPr/>
            <p:nvPr/>
          </p:nvSpPr>
          <p:spPr>
            <a:xfrm>
              <a:off x="7176392" y="2443286"/>
              <a:ext cx="78397" cy="33944"/>
            </a:xfrm>
            <a:custGeom>
              <a:rect b="b" l="l" r="r" t="t"/>
              <a:pathLst>
                <a:path extrusionOk="0" h="1292" w="2984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68"/>
            <p:cNvSpPr/>
            <p:nvPr/>
          </p:nvSpPr>
          <p:spPr>
            <a:xfrm>
              <a:off x="6863329" y="2450038"/>
              <a:ext cx="122666" cy="217799"/>
            </a:xfrm>
            <a:custGeom>
              <a:rect b="b" l="l" r="r" t="t"/>
              <a:pathLst>
                <a:path extrusionOk="0" h="8290" w="4669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68"/>
            <p:cNvSpPr/>
            <p:nvPr/>
          </p:nvSpPr>
          <p:spPr>
            <a:xfrm>
              <a:off x="6863329" y="2449854"/>
              <a:ext cx="41011" cy="217983"/>
            </a:xfrm>
            <a:custGeom>
              <a:rect b="b" l="l" r="r" t="t"/>
              <a:pathLst>
                <a:path extrusionOk="0" h="8297" w="1561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68"/>
            <p:cNvSpPr/>
            <p:nvPr/>
          </p:nvSpPr>
          <p:spPr>
            <a:xfrm>
              <a:off x="6917818" y="2599660"/>
              <a:ext cx="40827" cy="40827"/>
            </a:xfrm>
            <a:custGeom>
              <a:rect b="b" l="l" r="r" t="t"/>
              <a:pathLst>
                <a:path extrusionOk="0" h="1554" w="1554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68"/>
            <p:cNvSpPr/>
            <p:nvPr/>
          </p:nvSpPr>
          <p:spPr>
            <a:xfrm>
              <a:off x="6924544" y="2606386"/>
              <a:ext cx="27376" cy="27376"/>
            </a:xfrm>
            <a:custGeom>
              <a:rect b="b" l="l" r="r" t="t"/>
              <a:pathLst>
                <a:path extrusionOk="0" h="1042" w="1042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" name="Google Shape;822;p68"/>
          <p:cNvGrpSpPr/>
          <p:nvPr/>
        </p:nvGrpSpPr>
        <p:grpSpPr>
          <a:xfrm>
            <a:off x="928825" y="3578427"/>
            <a:ext cx="339866" cy="324379"/>
            <a:chOff x="6863329" y="2297710"/>
            <a:chExt cx="391460" cy="370127"/>
          </a:xfrm>
        </p:grpSpPr>
        <p:sp>
          <p:nvSpPr>
            <p:cNvPr id="823" name="Google Shape;823;p68"/>
            <p:cNvSpPr/>
            <p:nvPr/>
          </p:nvSpPr>
          <p:spPr>
            <a:xfrm>
              <a:off x="6979033" y="2297710"/>
              <a:ext cx="272603" cy="342961"/>
            </a:xfrm>
            <a:custGeom>
              <a:rect b="b" l="l" r="r" t="t"/>
              <a:pathLst>
                <a:path extrusionOk="0" h="13054" w="10376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68"/>
            <p:cNvSpPr/>
            <p:nvPr/>
          </p:nvSpPr>
          <p:spPr>
            <a:xfrm>
              <a:off x="6979033" y="2606386"/>
              <a:ext cx="255342" cy="34286"/>
            </a:xfrm>
            <a:custGeom>
              <a:rect b="b" l="l" r="r" t="t"/>
              <a:pathLst>
                <a:path extrusionOk="0" h="1305" w="9719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68"/>
            <p:cNvSpPr/>
            <p:nvPr/>
          </p:nvSpPr>
          <p:spPr>
            <a:xfrm>
              <a:off x="7176392" y="2552081"/>
              <a:ext cx="64709" cy="34102"/>
            </a:xfrm>
            <a:custGeom>
              <a:rect b="b" l="l" r="r" t="t"/>
              <a:pathLst>
                <a:path extrusionOk="0" h="1298" w="2463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68"/>
            <p:cNvSpPr/>
            <p:nvPr/>
          </p:nvSpPr>
          <p:spPr>
            <a:xfrm>
              <a:off x="7176392" y="2497591"/>
              <a:ext cx="71461" cy="34102"/>
            </a:xfrm>
            <a:custGeom>
              <a:rect b="b" l="l" r="r" t="t"/>
              <a:pathLst>
                <a:path extrusionOk="0" h="1298" w="272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68"/>
            <p:cNvSpPr/>
            <p:nvPr/>
          </p:nvSpPr>
          <p:spPr>
            <a:xfrm>
              <a:off x="7176392" y="2443286"/>
              <a:ext cx="78397" cy="33944"/>
            </a:xfrm>
            <a:custGeom>
              <a:rect b="b" l="l" r="r" t="t"/>
              <a:pathLst>
                <a:path extrusionOk="0" h="1292" w="2984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68"/>
            <p:cNvSpPr/>
            <p:nvPr/>
          </p:nvSpPr>
          <p:spPr>
            <a:xfrm>
              <a:off x="6863329" y="2450038"/>
              <a:ext cx="122666" cy="217799"/>
            </a:xfrm>
            <a:custGeom>
              <a:rect b="b" l="l" r="r" t="t"/>
              <a:pathLst>
                <a:path extrusionOk="0" h="8290" w="4669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68"/>
            <p:cNvSpPr/>
            <p:nvPr/>
          </p:nvSpPr>
          <p:spPr>
            <a:xfrm>
              <a:off x="6863329" y="2449854"/>
              <a:ext cx="41011" cy="217983"/>
            </a:xfrm>
            <a:custGeom>
              <a:rect b="b" l="l" r="r" t="t"/>
              <a:pathLst>
                <a:path extrusionOk="0" h="8297" w="1561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68"/>
            <p:cNvSpPr/>
            <p:nvPr/>
          </p:nvSpPr>
          <p:spPr>
            <a:xfrm>
              <a:off x="6917818" y="2599660"/>
              <a:ext cx="40827" cy="40827"/>
            </a:xfrm>
            <a:custGeom>
              <a:rect b="b" l="l" r="r" t="t"/>
              <a:pathLst>
                <a:path extrusionOk="0" h="1554" w="1554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68"/>
            <p:cNvSpPr/>
            <p:nvPr/>
          </p:nvSpPr>
          <p:spPr>
            <a:xfrm>
              <a:off x="6924544" y="2606386"/>
              <a:ext cx="27376" cy="27376"/>
            </a:xfrm>
            <a:custGeom>
              <a:rect b="b" l="l" r="r" t="t"/>
              <a:pathLst>
                <a:path extrusionOk="0" h="1042" w="1042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" name="Google Shape;832;p68"/>
          <p:cNvGrpSpPr/>
          <p:nvPr/>
        </p:nvGrpSpPr>
        <p:grpSpPr>
          <a:xfrm>
            <a:off x="928825" y="4047927"/>
            <a:ext cx="339866" cy="324379"/>
            <a:chOff x="6863329" y="2297710"/>
            <a:chExt cx="391460" cy="370127"/>
          </a:xfrm>
        </p:grpSpPr>
        <p:sp>
          <p:nvSpPr>
            <p:cNvPr id="833" name="Google Shape;833;p68"/>
            <p:cNvSpPr/>
            <p:nvPr/>
          </p:nvSpPr>
          <p:spPr>
            <a:xfrm>
              <a:off x="6979033" y="2297710"/>
              <a:ext cx="272603" cy="342961"/>
            </a:xfrm>
            <a:custGeom>
              <a:rect b="b" l="l" r="r" t="t"/>
              <a:pathLst>
                <a:path extrusionOk="0" h="13054" w="10376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68"/>
            <p:cNvSpPr/>
            <p:nvPr/>
          </p:nvSpPr>
          <p:spPr>
            <a:xfrm>
              <a:off x="6979033" y="2606386"/>
              <a:ext cx="255342" cy="34286"/>
            </a:xfrm>
            <a:custGeom>
              <a:rect b="b" l="l" r="r" t="t"/>
              <a:pathLst>
                <a:path extrusionOk="0" h="1305" w="9719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68"/>
            <p:cNvSpPr/>
            <p:nvPr/>
          </p:nvSpPr>
          <p:spPr>
            <a:xfrm>
              <a:off x="7176392" y="2552081"/>
              <a:ext cx="64709" cy="34102"/>
            </a:xfrm>
            <a:custGeom>
              <a:rect b="b" l="l" r="r" t="t"/>
              <a:pathLst>
                <a:path extrusionOk="0" h="1298" w="2463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68"/>
            <p:cNvSpPr/>
            <p:nvPr/>
          </p:nvSpPr>
          <p:spPr>
            <a:xfrm>
              <a:off x="7176392" y="2497591"/>
              <a:ext cx="71461" cy="34102"/>
            </a:xfrm>
            <a:custGeom>
              <a:rect b="b" l="l" r="r" t="t"/>
              <a:pathLst>
                <a:path extrusionOk="0" h="1298" w="272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68"/>
            <p:cNvSpPr/>
            <p:nvPr/>
          </p:nvSpPr>
          <p:spPr>
            <a:xfrm>
              <a:off x="7176392" y="2443286"/>
              <a:ext cx="78397" cy="33944"/>
            </a:xfrm>
            <a:custGeom>
              <a:rect b="b" l="l" r="r" t="t"/>
              <a:pathLst>
                <a:path extrusionOk="0" h="1292" w="2984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68"/>
            <p:cNvSpPr/>
            <p:nvPr/>
          </p:nvSpPr>
          <p:spPr>
            <a:xfrm>
              <a:off x="6863329" y="2450038"/>
              <a:ext cx="122666" cy="217799"/>
            </a:xfrm>
            <a:custGeom>
              <a:rect b="b" l="l" r="r" t="t"/>
              <a:pathLst>
                <a:path extrusionOk="0" h="8290" w="4669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68"/>
            <p:cNvSpPr/>
            <p:nvPr/>
          </p:nvSpPr>
          <p:spPr>
            <a:xfrm>
              <a:off x="6863329" y="2449854"/>
              <a:ext cx="41011" cy="217983"/>
            </a:xfrm>
            <a:custGeom>
              <a:rect b="b" l="l" r="r" t="t"/>
              <a:pathLst>
                <a:path extrusionOk="0" h="8297" w="1561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8"/>
            <p:cNvSpPr/>
            <p:nvPr/>
          </p:nvSpPr>
          <p:spPr>
            <a:xfrm>
              <a:off x="6917818" y="2599660"/>
              <a:ext cx="40827" cy="40827"/>
            </a:xfrm>
            <a:custGeom>
              <a:rect b="b" l="l" r="r" t="t"/>
              <a:pathLst>
                <a:path extrusionOk="0" h="1554" w="1554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68"/>
            <p:cNvSpPr/>
            <p:nvPr/>
          </p:nvSpPr>
          <p:spPr>
            <a:xfrm>
              <a:off x="6924544" y="2606386"/>
              <a:ext cx="27376" cy="27376"/>
            </a:xfrm>
            <a:custGeom>
              <a:rect b="b" l="l" r="r" t="t"/>
              <a:pathLst>
                <a:path extrusionOk="0" h="1042" w="1042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" name="Google Shape;842;p68"/>
          <p:cNvGrpSpPr/>
          <p:nvPr/>
        </p:nvGrpSpPr>
        <p:grpSpPr>
          <a:xfrm>
            <a:off x="6276275" y="457846"/>
            <a:ext cx="395270" cy="371966"/>
            <a:chOff x="2456800" y="3682271"/>
            <a:chExt cx="395270" cy="371966"/>
          </a:xfrm>
        </p:grpSpPr>
        <p:sp>
          <p:nvSpPr>
            <p:cNvPr id="843" name="Google Shape;843;p68"/>
            <p:cNvSpPr/>
            <p:nvPr/>
          </p:nvSpPr>
          <p:spPr>
            <a:xfrm>
              <a:off x="2480314" y="3682271"/>
              <a:ext cx="371756" cy="371966"/>
            </a:xfrm>
            <a:custGeom>
              <a:rect b="b" l="l" r="r" t="t"/>
              <a:pathLst>
                <a:path extrusionOk="0" h="14158" w="1415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68"/>
            <p:cNvSpPr/>
            <p:nvPr/>
          </p:nvSpPr>
          <p:spPr>
            <a:xfrm>
              <a:off x="2456800" y="3724018"/>
              <a:ext cx="353549" cy="330114"/>
            </a:xfrm>
            <a:custGeom>
              <a:rect b="b" l="l" r="r" t="t"/>
              <a:pathLst>
                <a:path extrusionOk="0" h="12565" w="13457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68"/>
            <p:cNvSpPr/>
            <p:nvPr/>
          </p:nvSpPr>
          <p:spPr>
            <a:xfrm>
              <a:off x="2557318" y="3892267"/>
              <a:ext cx="217589" cy="96000"/>
            </a:xfrm>
            <a:custGeom>
              <a:rect b="b" l="l" r="r" t="t"/>
              <a:pathLst>
                <a:path extrusionOk="0" h="3654" w="8282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8"/>
            <p:cNvSpPr/>
            <p:nvPr/>
          </p:nvSpPr>
          <p:spPr>
            <a:xfrm>
              <a:off x="2557318" y="3892267"/>
              <a:ext cx="217746" cy="53359"/>
            </a:xfrm>
            <a:custGeom>
              <a:rect b="b" l="l" r="r" t="t"/>
              <a:pathLst>
                <a:path extrusionOk="0" h="2031" w="8288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8"/>
            <p:cNvSpPr/>
            <p:nvPr/>
          </p:nvSpPr>
          <p:spPr>
            <a:xfrm>
              <a:off x="2588189" y="3796346"/>
              <a:ext cx="30082" cy="54332"/>
            </a:xfrm>
            <a:custGeom>
              <a:rect b="b" l="l" r="r" t="t"/>
              <a:pathLst>
                <a:path extrusionOk="0" h="2068" w="1145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8"/>
            <p:cNvSpPr/>
            <p:nvPr/>
          </p:nvSpPr>
          <p:spPr>
            <a:xfrm>
              <a:off x="2600221" y="3796346"/>
              <a:ext cx="18049" cy="42220"/>
            </a:xfrm>
            <a:custGeom>
              <a:rect b="b" l="l" r="r" t="t"/>
              <a:pathLst>
                <a:path extrusionOk="0" h="1607" w="687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8"/>
            <p:cNvSpPr/>
            <p:nvPr/>
          </p:nvSpPr>
          <p:spPr>
            <a:xfrm>
              <a:off x="2714113" y="3796346"/>
              <a:ext cx="30082" cy="54332"/>
            </a:xfrm>
            <a:custGeom>
              <a:rect b="b" l="l" r="r" t="t"/>
              <a:pathLst>
                <a:path extrusionOk="0" h="2068" w="1145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68"/>
            <p:cNvSpPr/>
            <p:nvPr/>
          </p:nvSpPr>
          <p:spPr>
            <a:xfrm>
              <a:off x="2726146" y="3796346"/>
              <a:ext cx="18049" cy="42220"/>
            </a:xfrm>
            <a:custGeom>
              <a:rect b="b" l="l" r="r" t="t"/>
              <a:pathLst>
                <a:path extrusionOk="0" h="1607" w="687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68"/>
            <p:cNvSpPr/>
            <p:nvPr/>
          </p:nvSpPr>
          <p:spPr>
            <a:xfrm>
              <a:off x="2577259" y="3895131"/>
              <a:ext cx="177681" cy="33156"/>
            </a:xfrm>
            <a:custGeom>
              <a:rect b="b" l="l" r="r" t="t"/>
              <a:pathLst>
                <a:path extrusionOk="0" h="1262" w="6763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6" name="Google Shape;856;p69"/>
          <p:cNvGrpSpPr/>
          <p:nvPr/>
        </p:nvGrpSpPr>
        <p:grpSpPr>
          <a:xfrm>
            <a:off x="719992" y="1563290"/>
            <a:ext cx="1421358" cy="2338142"/>
            <a:chOff x="1100600" y="1202625"/>
            <a:chExt cx="2166704" cy="3564241"/>
          </a:xfrm>
        </p:grpSpPr>
        <p:sp>
          <p:nvSpPr>
            <p:cNvPr id="857" name="Google Shape;857;p69"/>
            <p:cNvSpPr/>
            <p:nvPr/>
          </p:nvSpPr>
          <p:spPr>
            <a:xfrm>
              <a:off x="1217388" y="2392733"/>
              <a:ext cx="257715" cy="225969"/>
            </a:xfrm>
            <a:custGeom>
              <a:rect b="b" l="l" r="r" t="t"/>
              <a:pathLst>
                <a:path extrusionOk="0" h="2378" w="2712">
                  <a:moveTo>
                    <a:pt x="1357" y="1"/>
                  </a:moveTo>
                  <a:cubicBezTo>
                    <a:pt x="1148" y="1"/>
                    <a:pt x="938" y="56"/>
                    <a:pt x="748" y="171"/>
                  </a:cubicBezTo>
                  <a:cubicBezTo>
                    <a:pt x="181" y="520"/>
                    <a:pt x="1" y="1243"/>
                    <a:pt x="350" y="1810"/>
                  </a:cubicBezTo>
                  <a:cubicBezTo>
                    <a:pt x="572" y="2175"/>
                    <a:pt x="966" y="2378"/>
                    <a:pt x="1368" y="2378"/>
                  </a:cubicBezTo>
                  <a:cubicBezTo>
                    <a:pt x="1577" y="2378"/>
                    <a:pt x="1787" y="2323"/>
                    <a:pt x="1977" y="2207"/>
                  </a:cubicBezTo>
                  <a:cubicBezTo>
                    <a:pt x="2543" y="1858"/>
                    <a:pt x="2712" y="1135"/>
                    <a:pt x="2374" y="568"/>
                  </a:cubicBezTo>
                  <a:cubicBezTo>
                    <a:pt x="2152" y="204"/>
                    <a:pt x="1758" y="1"/>
                    <a:pt x="1357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9"/>
            <p:cNvSpPr/>
            <p:nvPr/>
          </p:nvSpPr>
          <p:spPr>
            <a:xfrm>
              <a:off x="1365059" y="2422667"/>
              <a:ext cx="255529" cy="163823"/>
            </a:xfrm>
            <a:custGeom>
              <a:rect b="b" l="l" r="r" t="t"/>
              <a:pathLst>
                <a:path extrusionOk="0" h="1724" w="2689">
                  <a:moveTo>
                    <a:pt x="2472" y="1"/>
                  </a:moveTo>
                  <a:lnTo>
                    <a:pt x="206" y="338"/>
                  </a:lnTo>
                  <a:lnTo>
                    <a:pt x="1" y="1724"/>
                  </a:lnTo>
                  <a:lnTo>
                    <a:pt x="2688" y="1254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69"/>
            <p:cNvSpPr/>
            <p:nvPr/>
          </p:nvSpPr>
          <p:spPr>
            <a:xfrm>
              <a:off x="1100600" y="1202625"/>
              <a:ext cx="266837" cy="1535034"/>
            </a:xfrm>
            <a:custGeom>
              <a:rect b="b" l="l" r="r" t="t"/>
              <a:pathLst>
                <a:path extrusionOk="0" h="16154" w="2808">
                  <a:moveTo>
                    <a:pt x="974" y="1"/>
                  </a:moveTo>
                  <a:cubicBezTo>
                    <a:pt x="936" y="1"/>
                    <a:pt x="897" y="2"/>
                    <a:pt x="856" y="6"/>
                  </a:cubicBezTo>
                  <a:cubicBezTo>
                    <a:pt x="856" y="6"/>
                    <a:pt x="1" y="66"/>
                    <a:pt x="205" y="921"/>
                  </a:cubicBezTo>
                  <a:cubicBezTo>
                    <a:pt x="374" y="1657"/>
                    <a:pt x="2398" y="16153"/>
                    <a:pt x="2398" y="16153"/>
                  </a:cubicBezTo>
                  <a:lnTo>
                    <a:pt x="2808" y="16153"/>
                  </a:lnTo>
                  <a:lnTo>
                    <a:pt x="1712" y="921"/>
                  </a:lnTo>
                  <a:cubicBezTo>
                    <a:pt x="1712" y="921"/>
                    <a:pt x="1867" y="1"/>
                    <a:pt x="9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69"/>
            <p:cNvSpPr/>
            <p:nvPr/>
          </p:nvSpPr>
          <p:spPr>
            <a:xfrm>
              <a:off x="1286092" y="2728271"/>
              <a:ext cx="121540" cy="43712"/>
            </a:xfrm>
            <a:custGeom>
              <a:rect b="b" l="l" r="r" t="t"/>
              <a:pathLst>
                <a:path extrusionOk="0" h="460" w="1279">
                  <a:moveTo>
                    <a:pt x="1105" y="1"/>
                  </a:moveTo>
                  <a:cubicBezTo>
                    <a:pt x="1099" y="1"/>
                    <a:pt x="1092" y="1"/>
                    <a:pt x="1085" y="2"/>
                  </a:cubicBezTo>
                  <a:lnTo>
                    <a:pt x="157" y="87"/>
                  </a:lnTo>
                  <a:cubicBezTo>
                    <a:pt x="61" y="87"/>
                    <a:pt x="1" y="171"/>
                    <a:pt x="1" y="267"/>
                  </a:cubicBezTo>
                  <a:cubicBezTo>
                    <a:pt x="1" y="376"/>
                    <a:pt x="85" y="460"/>
                    <a:pt x="181" y="460"/>
                  </a:cubicBezTo>
                  <a:lnTo>
                    <a:pt x="1121" y="376"/>
                  </a:lnTo>
                  <a:cubicBezTo>
                    <a:pt x="1206" y="363"/>
                    <a:pt x="1278" y="279"/>
                    <a:pt x="1278" y="183"/>
                  </a:cubicBezTo>
                  <a:cubicBezTo>
                    <a:pt x="1278" y="81"/>
                    <a:pt x="1203" y="1"/>
                    <a:pt x="1105" y="1"/>
                  </a:cubicBezTo>
                  <a:close/>
                </a:path>
              </a:pathLst>
            </a:custGeom>
            <a:solidFill>
              <a:srgbClr val="FADE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69"/>
            <p:cNvSpPr/>
            <p:nvPr/>
          </p:nvSpPr>
          <p:spPr>
            <a:xfrm>
              <a:off x="1421219" y="2120388"/>
              <a:ext cx="616158" cy="481017"/>
            </a:xfrm>
            <a:custGeom>
              <a:rect b="b" l="l" r="r" t="t"/>
              <a:pathLst>
                <a:path extrusionOk="0" h="5062" w="6484">
                  <a:moveTo>
                    <a:pt x="4230" y="1"/>
                  </a:moveTo>
                  <a:lnTo>
                    <a:pt x="3676" y="2278"/>
                  </a:lnTo>
                  <a:lnTo>
                    <a:pt x="1" y="2760"/>
                  </a:lnTo>
                  <a:lnTo>
                    <a:pt x="290" y="5062"/>
                  </a:lnTo>
                  <a:lnTo>
                    <a:pt x="4760" y="4483"/>
                  </a:lnTo>
                  <a:cubicBezTo>
                    <a:pt x="5231" y="4423"/>
                    <a:pt x="5628" y="4074"/>
                    <a:pt x="5737" y="3603"/>
                  </a:cubicBezTo>
                  <a:lnTo>
                    <a:pt x="6484" y="542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69"/>
            <p:cNvSpPr/>
            <p:nvPr/>
          </p:nvSpPr>
          <p:spPr>
            <a:xfrm>
              <a:off x="1765880" y="2021751"/>
              <a:ext cx="842894" cy="870524"/>
            </a:xfrm>
            <a:custGeom>
              <a:rect b="b" l="l" r="r" t="t"/>
              <a:pathLst>
                <a:path extrusionOk="0" h="9161" w="8870">
                  <a:moveTo>
                    <a:pt x="4004" y="1"/>
                  </a:moveTo>
                  <a:cubicBezTo>
                    <a:pt x="3738" y="1"/>
                    <a:pt x="3424" y="30"/>
                    <a:pt x="3061" y="110"/>
                  </a:cubicBezTo>
                  <a:cubicBezTo>
                    <a:pt x="3061" y="110"/>
                    <a:pt x="1122" y="110"/>
                    <a:pt x="567" y="1111"/>
                  </a:cubicBezTo>
                  <a:cubicBezTo>
                    <a:pt x="0" y="2135"/>
                    <a:pt x="3001" y="5436"/>
                    <a:pt x="3326" y="9161"/>
                  </a:cubicBezTo>
                  <a:lnTo>
                    <a:pt x="8870" y="8630"/>
                  </a:lnTo>
                  <a:cubicBezTo>
                    <a:pt x="8870" y="8630"/>
                    <a:pt x="7086" y="1255"/>
                    <a:pt x="5158" y="255"/>
                  </a:cubicBezTo>
                  <a:cubicBezTo>
                    <a:pt x="5158" y="255"/>
                    <a:pt x="4783" y="1"/>
                    <a:pt x="40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69"/>
            <p:cNvSpPr/>
            <p:nvPr/>
          </p:nvSpPr>
          <p:spPr>
            <a:xfrm>
              <a:off x="1193346" y="2445568"/>
              <a:ext cx="253153" cy="226730"/>
            </a:xfrm>
            <a:custGeom>
              <a:rect b="b" l="l" r="r" t="t"/>
              <a:pathLst>
                <a:path extrusionOk="0" h="2386" w="2664">
                  <a:moveTo>
                    <a:pt x="1336" y="1"/>
                  </a:moveTo>
                  <a:cubicBezTo>
                    <a:pt x="1213" y="1"/>
                    <a:pt x="1088" y="20"/>
                    <a:pt x="964" y="61"/>
                  </a:cubicBezTo>
                  <a:cubicBezTo>
                    <a:pt x="338" y="266"/>
                    <a:pt x="0" y="941"/>
                    <a:pt x="206" y="1567"/>
                  </a:cubicBezTo>
                  <a:cubicBezTo>
                    <a:pt x="370" y="2062"/>
                    <a:pt x="840" y="2385"/>
                    <a:pt x="1337" y="2385"/>
                  </a:cubicBezTo>
                  <a:cubicBezTo>
                    <a:pt x="1458" y="2385"/>
                    <a:pt x="1580" y="2366"/>
                    <a:pt x="1700" y="2326"/>
                  </a:cubicBezTo>
                  <a:cubicBezTo>
                    <a:pt x="2326" y="2122"/>
                    <a:pt x="2664" y="1447"/>
                    <a:pt x="2458" y="820"/>
                  </a:cubicBezTo>
                  <a:cubicBezTo>
                    <a:pt x="2295" y="318"/>
                    <a:pt x="1835" y="1"/>
                    <a:pt x="1336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69"/>
            <p:cNvSpPr/>
            <p:nvPr/>
          </p:nvSpPr>
          <p:spPr>
            <a:xfrm>
              <a:off x="1320491" y="2518928"/>
              <a:ext cx="264557" cy="137501"/>
            </a:xfrm>
            <a:custGeom>
              <a:rect b="b" l="l" r="r" t="t"/>
              <a:pathLst>
                <a:path extrusionOk="0" h="1447" w="2784">
                  <a:moveTo>
                    <a:pt x="506" y="0"/>
                  </a:moveTo>
                  <a:lnTo>
                    <a:pt x="0" y="1289"/>
                  </a:lnTo>
                  <a:lnTo>
                    <a:pt x="2711" y="1446"/>
                  </a:lnTo>
                  <a:lnTo>
                    <a:pt x="2783" y="180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69"/>
            <p:cNvSpPr/>
            <p:nvPr/>
          </p:nvSpPr>
          <p:spPr>
            <a:xfrm>
              <a:off x="1657170" y="4454137"/>
              <a:ext cx="168389" cy="186724"/>
            </a:xfrm>
            <a:custGeom>
              <a:rect b="b" l="l" r="r" t="t"/>
              <a:pathLst>
                <a:path extrusionOk="0" h="1965" w="1772">
                  <a:moveTo>
                    <a:pt x="204" y="0"/>
                  </a:moveTo>
                  <a:lnTo>
                    <a:pt x="0" y="1784"/>
                  </a:lnTo>
                  <a:lnTo>
                    <a:pt x="1578" y="1964"/>
                  </a:lnTo>
                  <a:lnTo>
                    <a:pt x="1771" y="14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69"/>
            <p:cNvSpPr/>
            <p:nvPr/>
          </p:nvSpPr>
          <p:spPr>
            <a:xfrm>
              <a:off x="1350425" y="4571400"/>
              <a:ext cx="488821" cy="177127"/>
            </a:xfrm>
            <a:custGeom>
              <a:rect b="b" l="l" r="r" t="t"/>
              <a:pathLst>
                <a:path extrusionOk="0" h="1864" w="5144">
                  <a:moveTo>
                    <a:pt x="3105" y="0"/>
                  </a:moveTo>
                  <a:cubicBezTo>
                    <a:pt x="3082" y="0"/>
                    <a:pt x="3058" y="6"/>
                    <a:pt x="3035" y="20"/>
                  </a:cubicBezTo>
                  <a:lnTo>
                    <a:pt x="408" y="1188"/>
                  </a:lnTo>
                  <a:cubicBezTo>
                    <a:pt x="240" y="1260"/>
                    <a:pt x="119" y="1393"/>
                    <a:pt x="58" y="1550"/>
                  </a:cubicBezTo>
                  <a:cubicBezTo>
                    <a:pt x="1" y="1701"/>
                    <a:pt x="99" y="1864"/>
                    <a:pt x="258" y="1864"/>
                  </a:cubicBezTo>
                  <a:cubicBezTo>
                    <a:pt x="263" y="1864"/>
                    <a:pt x="269" y="1863"/>
                    <a:pt x="275" y="1863"/>
                  </a:cubicBezTo>
                  <a:lnTo>
                    <a:pt x="4830" y="1731"/>
                  </a:lnTo>
                  <a:cubicBezTo>
                    <a:pt x="4999" y="1731"/>
                    <a:pt x="5144" y="1574"/>
                    <a:pt x="5132" y="1393"/>
                  </a:cubicBezTo>
                  <a:lnTo>
                    <a:pt x="5060" y="513"/>
                  </a:lnTo>
                  <a:cubicBezTo>
                    <a:pt x="5060" y="502"/>
                    <a:pt x="5047" y="489"/>
                    <a:pt x="5047" y="478"/>
                  </a:cubicBezTo>
                  <a:lnTo>
                    <a:pt x="4999" y="345"/>
                  </a:lnTo>
                  <a:cubicBezTo>
                    <a:pt x="4976" y="284"/>
                    <a:pt x="4920" y="252"/>
                    <a:pt x="4860" y="252"/>
                  </a:cubicBezTo>
                  <a:cubicBezTo>
                    <a:pt x="4825" y="252"/>
                    <a:pt x="4789" y="262"/>
                    <a:pt x="4758" y="285"/>
                  </a:cubicBezTo>
                  <a:cubicBezTo>
                    <a:pt x="4617" y="393"/>
                    <a:pt x="4378" y="531"/>
                    <a:pt x="4024" y="531"/>
                  </a:cubicBezTo>
                  <a:cubicBezTo>
                    <a:pt x="3985" y="531"/>
                    <a:pt x="3945" y="529"/>
                    <a:pt x="3903" y="526"/>
                  </a:cubicBezTo>
                  <a:cubicBezTo>
                    <a:pt x="3469" y="489"/>
                    <a:pt x="3312" y="261"/>
                    <a:pt x="3252" y="104"/>
                  </a:cubicBezTo>
                  <a:cubicBezTo>
                    <a:pt x="3226" y="43"/>
                    <a:pt x="3167" y="0"/>
                    <a:pt x="3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69"/>
            <p:cNvSpPr/>
            <p:nvPr/>
          </p:nvSpPr>
          <p:spPr>
            <a:xfrm>
              <a:off x="2992292" y="4472477"/>
              <a:ext cx="238329" cy="186629"/>
            </a:xfrm>
            <a:custGeom>
              <a:rect b="b" l="l" r="r" t="t"/>
              <a:pathLst>
                <a:path extrusionOk="0" h="1964" w="2508">
                  <a:moveTo>
                    <a:pt x="1" y="0"/>
                  </a:moveTo>
                  <a:lnTo>
                    <a:pt x="928" y="1784"/>
                  </a:lnTo>
                  <a:lnTo>
                    <a:pt x="2507" y="1964"/>
                  </a:lnTo>
                  <a:lnTo>
                    <a:pt x="1579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69"/>
            <p:cNvSpPr/>
            <p:nvPr/>
          </p:nvSpPr>
          <p:spPr>
            <a:xfrm>
              <a:off x="2756626" y="4590215"/>
              <a:ext cx="510678" cy="176651"/>
            </a:xfrm>
            <a:custGeom>
              <a:rect b="b" l="l" r="r" t="t"/>
              <a:pathLst>
                <a:path extrusionOk="0" h="1859" w="5374">
                  <a:moveTo>
                    <a:pt x="3102" y="0"/>
                  </a:moveTo>
                  <a:cubicBezTo>
                    <a:pt x="3080" y="0"/>
                    <a:pt x="3057" y="5"/>
                    <a:pt x="3035" y="14"/>
                  </a:cubicBezTo>
                  <a:lnTo>
                    <a:pt x="408" y="1183"/>
                  </a:lnTo>
                  <a:cubicBezTo>
                    <a:pt x="240" y="1255"/>
                    <a:pt x="119" y="1388"/>
                    <a:pt x="58" y="1544"/>
                  </a:cubicBezTo>
                  <a:cubicBezTo>
                    <a:pt x="1" y="1696"/>
                    <a:pt x="111" y="1858"/>
                    <a:pt x="259" y="1858"/>
                  </a:cubicBezTo>
                  <a:cubicBezTo>
                    <a:pt x="264" y="1858"/>
                    <a:pt x="270" y="1858"/>
                    <a:pt x="275" y="1858"/>
                  </a:cubicBezTo>
                  <a:lnTo>
                    <a:pt x="5060" y="1677"/>
                  </a:lnTo>
                  <a:cubicBezTo>
                    <a:pt x="5240" y="1665"/>
                    <a:pt x="5373" y="1509"/>
                    <a:pt x="5360" y="1340"/>
                  </a:cubicBezTo>
                  <a:lnTo>
                    <a:pt x="5060" y="508"/>
                  </a:lnTo>
                  <a:cubicBezTo>
                    <a:pt x="5060" y="496"/>
                    <a:pt x="5047" y="484"/>
                    <a:pt x="5047" y="472"/>
                  </a:cubicBezTo>
                  <a:lnTo>
                    <a:pt x="4999" y="339"/>
                  </a:lnTo>
                  <a:cubicBezTo>
                    <a:pt x="4976" y="284"/>
                    <a:pt x="4915" y="249"/>
                    <a:pt x="4853" y="249"/>
                  </a:cubicBezTo>
                  <a:cubicBezTo>
                    <a:pt x="4820" y="249"/>
                    <a:pt x="4787" y="259"/>
                    <a:pt x="4758" y="280"/>
                  </a:cubicBezTo>
                  <a:cubicBezTo>
                    <a:pt x="4617" y="388"/>
                    <a:pt x="4378" y="526"/>
                    <a:pt x="4023" y="526"/>
                  </a:cubicBezTo>
                  <a:cubicBezTo>
                    <a:pt x="3985" y="526"/>
                    <a:pt x="3944" y="524"/>
                    <a:pt x="3903" y="521"/>
                  </a:cubicBezTo>
                  <a:cubicBezTo>
                    <a:pt x="3469" y="484"/>
                    <a:pt x="3312" y="255"/>
                    <a:pt x="3252" y="98"/>
                  </a:cubicBezTo>
                  <a:cubicBezTo>
                    <a:pt x="3225" y="36"/>
                    <a:pt x="3166" y="0"/>
                    <a:pt x="3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69"/>
            <p:cNvSpPr/>
            <p:nvPr/>
          </p:nvSpPr>
          <p:spPr>
            <a:xfrm>
              <a:off x="1922769" y="1860397"/>
              <a:ext cx="240610" cy="286310"/>
            </a:xfrm>
            <a:custGeom>
              <a:rect b="b" l="l" r="r" t="t"/>
              <a:pathLst>
                <a:path extrusionOk="0" h="3013" w="2532">
                  <a:moveTo>
                    <a:pt x="2157" y="1"/>
                  </a:moveTo>
                  <a:lnTo>
                    <a:pt x="1" y="351"/>
                  </a:lnTo>
                  <a:lnTo>
                    <a:pt x="277" y="2086"/>
                  </a:lnTo>
                  <a:cubicBezTo>
                    <a:pt x="365" y="2634"/>
                    <a:pt x="833" y="3013"/>
                    <a:pt x="1370" y="3013"/>
                  </a:cubicBezTo>
                  <a:cubicBezTo>
                    <a:pt x="1423" y="3013"/>
                    <a:pt x="1477" y="3009"/>
                    <a:pt x="1531" y="3002"/>
                  </a:cubicBezTo>
                  <a:cubicBezTo>
                    <a:pt x="2122" y="2905"/>
                    <a:pt x="2531" y="2338"/>
                    <a:pt x="2435" y="1748"/>
                  </a:cubicBezTo>
                  <a:lnTo>
                    <a:pt x="2157" y="1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69"/>
            <p:cNvSpPr/>
            <p:nvPr/>
          </p:nvSpPr>
          <p:spPr>
            <a:xfrm>
              <a:off x="1937593" y="1928055"/>
              <a:ext cx="234908" cy="118211"/>
            </a:xfrm>
            <a:custGeom>
              <a:rect b="b" l="l" r="r" t="t"/>
              <a:pathLst>
                <a:path extrusionOk="0" h="1244" w="2472">
                  <a:moveTo>
                    <a:pt x="2098" y="0"/>
                  </a:moveTo>
                  <a:lnTo>
                    <a:pt x="1" y="603"/>
                  </a:lnTo>
                  <a:cubicBezTo>
                    <a:pt x="1" y="603"/>
                    <a:pt x="370" y="1244"/>
                    <a:pt x="1131" y="1244"/>
                  </a:cubicBezTo>
                  <a:cubicBezTo>
                    <a:pt x="1261" y="1244"/>
                    <a:pt x="1403" y="1225"/>
                    <a:pt x="1556" y="1181"/>
                  </a:cubicBezTo>
                  <a:cubicBezTo>
                    <a:pt x="2472" y="903"/>
                    <a:pt x="2098" y="0"/>
                    <a:pt x="2098" y="0"/>
                  </a:cubicBezTo>
                  <a:close/>
                </a:path>
              </a:pathLst>
            </a:custGeom>
            <a:solidFill>
              <a:srgbClr val="F5B9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9"/>
            <p:cNvSpPr/>
            <p:nvPr/>
          </p:nvSpPr>
          <p:spPr>
            <a:xfrm>
              <a:off x="1838100" y="1571327"/>
              <a:ext cx="371082" cy="439681"/>
            </a:xfrm>
            <a:custGeom>
              <a:rect b="b" l="l" r="r" t="t"/>
              <a:pathLst>
                <a:path extrusionOk="0" h="4627" w="3905">
                  <a:moveTo>
                    <a:pt x="2022" y="1"/>
                  </a:moveTo>
                  <a:cubicBezTo>
                    <a:pt x="1979" y="1"/>
                    <a:pt x="1935" y="3"/>
                    <a:pt x="1892" y="6"/>
                  </a:cubicBezTo>
                  <a:lnTo>
                    <a:pt x="1699" y="18"/>
                  </a:lnTo>
                  <a:cubicBezTo>
                    <a:pt x="723" y="78"/>
                    <a:pt x="0" y="922"/>
                    <a:pt x="60" y="1886"/>
                  </a:cubicBezTo>
                  <a:lnTo>
                    <a:pt x="132" y="2994"/>
                  </a:lnTo>
                  <a:cubicBezTo>
                    <a:pt x="201" y="3915"/>
                    <a:pt x="973" y="4627"/>
                    <a:pt x="1881" y="4627"/>
                  </a:cubicBezTo>
                  <a:cubicBezTo>
                    <a:pt x="1925" y="4627"/>
                    <a:pt x="1968" y="4625"/>
                    <a:pt x="2012" y="4622"/>
                  </a:cubicBezTo>
                  <a:lnTo>
                    <a:pt x="2205" y="4609"/>
                  </a:lnTo>
                  <a:cubicBezTo>
                    <a:pt x="3169" y="4549"/>
                    <a:pt x="3904" y="3706"/>
                    <a:pt x="3844" y="2742"/>
                  </a:cubicBezTo>
                  <a:lnTo>
                    <a:pt x="3760" y="1633"/>
                  </a:lnTo>
                  <a:cubicBezTo>
                    <a:pt x="3702" y="713"/>
                    <a:pt x="2931" y="1"/>
                    <a:pt x="2022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9"/>
            <p:cNvSpPr/>
            <p:nvPr/>
          </p:nvSpPr>
          <p:spPr>
            <a:xfrm>
              <a:off x="1838100" y="1571327"/>
              <a:ext cx="371082" cy="439681"/>
            </a:xfrm>
            <a:custGeom>
              <a:rect b="b" l="l" r="r" t="t"/>
              <a:pathLst>
                <a:path extrusionOk="0" h="4627" w="3905">
                  <a:moveTo>
                    <a:pt x="2022" y="1"/>
                  </a:moveTo>
                  <a:cubicBezTo>
                    <a:pt x="1979" y="1"/>
                    <a:pt x="1935" y="3"/>
                    <a:pt x="1892" y="6"/>
                  </a:cubicBezTo>
                  <a:lnTo>
                    <a:pt x="1699" y="18"/>
                  </a:lnTo>
                  <a:cubicBezTo>
                    <a:pt x="723" y="78"/>
                    <a:pt x="0" y="922"/>
                    <a:pt x="60" y="1886"/>
                  </a:cubicBezTo>
                  <a:lnTo>
                    <a:pt x="132" y="2994"/>
                  </a:lnTo>
                  <a:cubicBezTo>
                    <a:pt x="201" y="3915"/>
                    <a:pt x="973" y="4627"/>
                    <a:pt x="1881" y="4627"/>
                  </a:cubicBezTo>
                  <a:cubicBezTo>
                    <a:pt x="1925" y="4627"/>
                    <a:pt x="1968" y="4625"/>
                    <a:pt x="2012" y="4622"/>
                  </a:cubicBezTo>
                  <a:lnTo>
                    <a:pt x="2205" y="4609"/>
                  </a:lnTo>
                  <a:cubicBezTo>
                    <a:pt x="3169" y="4549"/>
                    <a:pt x="3904" y="3706"/>
                    <a:pt x="3844" y="2742"/>
                  </a:cubicBezTo>
                  <a:lnTo>
                    <a:pt x="3760" y="1633"/>
                  </a:lnTo>
                  <a:cubicBezTo>
                    <a:pt x="3702" y="713"/>
                    <a:pt x="2931" y="1"/>
                    <a:pt x="2022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69"/>
            <p:cNvSpPr/>
            <p:nvPr/>
          </p:nvSpPr>
          <p:spPr>
            <a:xfrm>
              <a:off x="1785361" y="1510510"/>
              <a:ext cx="381440" cy="359099"/>
            </a:xfrm>
            <a:custGeom>
              <a:rect b="b" l="l" r="r" t="t"/>
              <a:pathLst>
                <a:path extrusionOk="0" h="3779" w="4014">
                  <a:moveTo>
                    <a:pt x="3265" y="1"/>
                  </a:moveTo>
                  <a:cubicBezTo>
                    <a:pt x="2302" y="1"/>
                    <a:pt x="651" y="646"/>
                    <a:pt x="651" y="646"/>
                  </a:cubicBezTo>
                  <a:lnTo>
                    <a:pt x="1" y="2056"/>
                  </a:lnTo>
                  <a:lnTo>
                    <a:pt x="687" y="3779"/>
                  </a:lnTo>
                  <a:lnTo>
                    <a:pt x="1049" y="3743"/>
                  </a:lnTo>
                  <a:cubicBezTo>
                    <a:pt x="1278" y="3683"/>
                    <a:pt x="1603" y="3538"/>
                    <a:pt x="1567" y="3310"/>
                  </a:cubicBezTo>
                  <a:lnTo>
                    <a:pt x="1434" y="2815"/>
                  </a:lnTo>
                  <a:cubicBezTo>
                    <a:pt x="1434" y="2815"/>
                    <a:pt x="1712" y="2321"/>
                    <a:pt x="1399" y="1960"/>
                  </a:cubicBezTo>
                  <a:cubicBezTo>
                    <a:pt x="1338" y="1899"/>
                    <a:pt x="1314" y="1815"/>
                    <a:pt x="1326" y="1730"/>
                  </a:cubicBezTo>
                  <a:cubicBezTo>
                    <a:pt x="1347" y="1582"/>
                    <a:pt x="1424" y="1406"/>
                    <a:pt x="1712" y="1406"/>
                  </a:cubicBezTo>
                  <a:cubicBezTo>
                    <a:pt x="1752" y="1406"/>
                    <a:pt x="1796" y="1410"/>
                    <a:pt x="1844" y="1417"/>
                  </a:cubicBezTo>
                  <a:cubicBezTo>
                    <a:pt x="2014" y="1443"/>
                    <a:pt x="2229" y="1467"/>
                    <a:pt x="2456" y="1467"/>
                  </a:cubicBezTo>
                  <a:cubicBezTo>
                    <a:pt x="3068" y="1467"/>
                    <a:pt x="3771" y="1297"/>
                    <a:pt x="3929" y="549"/>
                  </a:cubicBezTo>
                  <a:cubicBezTo>
                    <a:pt x="4013" y="140"/>
                    <a:pt x="3714" y="1"/>
                    <a:pt x="3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9"/>
            <p:cNvSpPr/>
            <p:nvPr/>
          </p:nvSpPr>
          <p:spPr>
            <a:xfrm>
              <a:off x="1780799" y="1774398"/>
              <a:ext cx="123726" cy="119541"/>
            </a:xfrm>
            <a:custGeom>
              <a:rect b="b" l="l" r="r" t="t"/>
              <a:pathLst>
                <a:path extrusionOk="0" h="1258" w="1302">
                  <a:moveTo>
                    <a:pt x="657" y="1"/>
                  </a:moveTo>
                  <a:cubicBezTo>
                    <a:pt x="643" y="1"/>
                    <a:pt x="629" y="1"/>
                    <a:pt x="615" y="2"/>
                  </a:cubicBezTo>
                  <a:cubicBezTo>
                    <a:pt x="266" y="26"/>
                    <a:pt x="1" y="327"/>
                    <a:pt x="25" y="677"/>
                  </a:cubicBezTo>
                  <a:cubicBezTo>
                    <a:pt x="48" y="1011"/>
                    <a:pt x="324" y="1257"/>
                    <a:pt x="654" y="1257"/>
                  </a:cubicBezTo>
                  <a:cubicBezTo>
                    <a:pt x="669" y="1257"/>
                    <a:pt x="684" y="1257"/>
                    <a:pt x="699" y="1256"/>
                  </a:cubicBezTo>
                  <a:cubicBezTo>
                    <a:pt x="1048" y="1231"/>
                    <a:pt x="1302" y="930"/>
                    <a:pt x="1278" y="592"/>
                  </a:cubicBezTo>
                  <a:cubicBezTo>
                    <a:pt x="1255" y="258"/>
                    <a:pt x="977" y="1"/>
                    <a:pt x="657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9"/>
            <p:cNvSpPr/>
            <p:nvPr/>
          </p:nvSpPr>
          <p:spPr>
            <a:xfrm>
              <a:off x="1463601" y="2119913"/>
              <a:ext cx="900100" cy="631441"/>
            </a:xfrm>
            <a:custGeom>
              <a:rect b="b" l="l" r="r" t="t"/>
              <a:pathLst>
                <a:path extrusionOk="0" h="6645" w="9472">
                  <a:moveTo>
                    <a:pt x="8163" y="0"/>
                  </a:moveTo>
                  <a:cubicBezTo>
                    <a:pt x="7773" y="0"/>
                    <a:pt x="7390" y="195"/>
                    <a:pt x="7171" y="547"/>
                  </a:cubicBezTo>
                  <a:lnTo>
                    <a:pt x="5158" y="3753"/>
                  </a:lnTo>
                  <a:lnTo>
                    <a:pt x="254" y="3753"/>
                  </a:lnTo>
                  <a:lnTo>
                    <a:pt x="0" y="6066"/>
                  </a:lnTo>
                  <a:lnTo>
                    <a:pt x="5206" y="6633"/>
                  </a:lnTo>
                  <a:cubicBezTo>
                    <a:pt x="5243" y="6633"/>
                    <a:pt x="5291" y="6645"/>
                    <a:pt x="5326" y="6645"/>
                  </a:cubicBezTo>
                  <a:cubicBezTo>
                    <a:pt x="5725" y="6645"/>
                    <a:pt x="6098" y="6440"/>
                    <a:pt x="6315" y="6091"/>
                  </a:cubicBezTo>
                  <a:lnTo>
                    <a:pt x="9134" y="1776"/>
                  </a:lnTo>
                  <a:cubicBezTo>
                    <a:pt x="9472" y="1235"/>
                    <a:pt x="9316" y="512"/>
                    <a:pt x="8773" y="174"/>
                  </a:cubicBezTo>
                  <a:cubicBezTo>
                    <a:pt x="8584" y="56"/>
                    <a:pt x="837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9"/>
            <p:cNvSpPr/>
            <p:nvPr/>
          </p:nvSpPr>
          <p:spPr>
            <a:xfrm>
              <a:off x="1622770" y="2892191"/>
              <a:ext cx="848596" cy="1603262"/>
            </a:xfrm>
            <a:custGeom>
              <a:rect b="b" l="l" r="r" t="t"/>
              <a:pathLst>
                <a:path extrusionOk="0" h="16872" w="8930">
                  <a:moveTo>
                    <a:pt x="4832" y="1"/>
                  </a:moveTo>
                  <a:lnTo>
                    <a:pt x="941" y="7508"/>
                  </a:lnTo>
                  <a:lnTo>
                    <a:pt x="1" y="16871"/>
                  </a:lnTo>
                  <a:lnTo>
                    <a:pt x="2555" y="16871"/>
                  </a:lnTo>
                  <a:lnTo>
                    <a:pt x="3868" y="8375"/>
                  </a:lnTo>
                  <a:lnTo>
                    <a:pt x="8929" y="1664"/>
                  </a:lnTo>
                  <a:lnTo>
                    <a:pt x="48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69"/>
            <p:cNvSpPr/>
            <p:nvPr/>
          </p:nvSpPr>
          <p:spPr>
            <a:xfrm>
              <a:off x="2081938" y="2841827"/>
              <a:ext cx="1139570" cy="1691350"/>
            </a:xfrm>
            <a:custGeom>
              <a:rect b="b" l="l" r="r" t="t"/>
              <a:pathLst>
                <a:path extrusionOk="0" h="17799" w="11992">
                  <a:moveTo>
                    <a:pt x="5544" y="0"/>
                  </a:moveTo>
                  <a:lnTo>
                    <a:pt x="0" y="531"/>
                  </a:lnTo>
                  <a:lnTo>
                    <a:pt x="1832" y="2892"/>
                  </a:lnTo>
                  <a:lnTo>
                    <a:pt x="4664" y="9689"/>
                  </a:lnTo>
                  <a:lnTo>
                    <a:pt x="9327" y="17798"/>
                  </a:lnTo>
                  <a:lnTo>
                    <a:pt x="11991" y="17606"/>
                  </a:lnTo>
                  <a:lnTo>
                    <a:pt x="7616" y="8881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9"/>
            <p:cNvSpPr/>
            <p:nvPr/>
          </p:nvSpPr>
          <p:spPr>
            <a:xfrm>
              <a:off x="2047539" y="2288680"/>
              <a:ext cx="285273" cy="430653"/>
            </a:xfrm>
            <a:custGeom>
              <a:rect b="b" l="l" r="r" t="t"/>
              <a:pathLst>
                <a:path extrusionOk="0" h="4532" w="3002">
                  <a:moveTo>
                    <a:pt x="2989" y="0"/>
                  </a:moveTo>
                  <a:lnTo>
                    <a:pt x="1" y="4520"/>
                  </a:lnTo>
                  <a:lnTo>
                    <a:pt x="1" y="4531"/>
                  </a:lnTo>
                  <a:lnTo>
                    <a:pt x="13" y="4531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rgbClr val="ADB6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9"/>
            <p:cNvSpPr/>
            <p:nvPr/>
          </p:nvSpPr>
          <p:spPr>
            <a:xfrm>
              <a:off x="1952607" y="2359664"/>
              <a:ext cx="74407" cy="118116"/>
            </a:xfrm>
            <a:custGeom>
              <a:rect b="b" l="l" r="r" t="t"/>
              <a:pathLst>
                <a:path extrusionOk="0" h="1243" w="783">
                  <a:moveTo>
                    <a:pt x="771" y="1"/>
                  </a:moveTo>
                  <a:lnTo>
                    <a:pt x="12" y="1230"/>
                  </a:lnTo>
                  <a:cubicBezTo>
                    <a:pt x="0" y="1230"/>
                    <a:pt x="0" y="1242"/>
                    <a:pt x="12" y="1242"/>
                  </a:cubicBezTo>
                  <a:lnTo>
                    <a:pt x="783" y="13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rgbClr val="ADB6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80" name="Google Shape;880;p69"/>
          <p:cNvCxnSpPr/>
          <p:nvPr/>
        </p:nvCxnSpPr>
        <p:spPr>
          <a:xfrm>
            <a:off x="4079650" y="4129510"/>
            <a:ext cx="9918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1" name="Google Shape;881;p69"/>
          <p:cNvSpPr txBox="1"/>
          <p:nvPr>
            <p:ph type="title"/>
          </p:nvPr>
        </p:nvSpPr>
        <p:spPr>
          <a:xfrm>
            <a:off x="726325" y="11847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Not So Fun…</a:t>
            </a:r>
            <a:endParaRPr sz="3000"/>
          </a:p>
        </p:txBody>
      </p:sp>
      <p:sp>
        <p:nvSpPr>
          <p:cNvPr id="882" name="Google Shape;882;p69"/>
          <p:cNvSpPr txBox="1"/>
          <p:nvPr>
            <p:ph idx="4294967295" type="body"/>
          </p:nvPr>
        </p:nvSpPr>
        <p:spPr>
          <a:xfrm>
            <a:off x="2015250" y="886000"/>
            <a:ext cx="5113500" cy="3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91375" spcFirstLastPara="1" rIns="91375" wrap="square" tIns="456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Darker Grotesque"/>
                <a:ea typeface="Darker Grotesque"/>
                <a:cs typeface="Darker Grotesque"/>
                <a:sym typeface="Darker Grotesque"/>
              </a:rPr>
              <a:t>Debugging</a:t>
            </a:r>
            <a:endParaRPr b="1" sz="23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Darker Grotesque"/>
                <a:ea typeface="Darker Grotesque"/>
                <a:cs typeface="Darker Grotesque"/>
                <a:sym typeface="Darker Grotesque"/>
              </a:rPr>
              <a:t>Practicing Agile Methodologies on top of schoolwork</a:t>
            </a:r>
            <a:endParaRPr b="1" sz="23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Darker Grotesque"/>
                <a:ea typeface="Darker Grotesque"/>
                <a:cs typeface="Darker Grotesque"/>
                <a:sym typeface="Darker Grotesque"/>
              </a:rPr>
              <a:t>Setting up frameworks</a:t>
            </a:r>
            <a:endParaRPr b="1" sz="23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Darker Grotesque"/>
                <a:ea typeface="Darker Grotesque"/>
                <a:cs typeface="Darker Grotesque"/>
                <a:sym typeface="Darker Grotesque"/>
              </a:rPr>
              <a:t>Merging/ Merge Conflicts</a:t>
            </a:r>
            <a:endParaRPr b="1" sz="23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" sz="2300">
                <a:latin typeface="Darker Grotesque"/>
                <a:ea typeface="Darker Grotesque"/>
                <a:cs typeface="Darker Grotesque"/>
                <a:sym typeface="Darker Grotesque"/>
              </a:rPr>
              <a:t> </a:t>
            </a:r>
            <a:endParaRPr b="1" sz="23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1" sz="23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70"/>
          <p:cNvSpPr/>
          <p:nvPr/>
        </p:nvSpPr>
        <p:spPr>
          <a:xfrm>
            <a:off x="6340950" y="748475"/>
            <a:ext cx="1893697" cy="736975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70"/>
          <p:cNvSpPr/>
          <p:nvPr/>
        </p:nvSpPr>
        <p:spPr>
          <a:xfrm>
            <a:off x="3405613" y="821953"/>
            <a:ext cx="1832078" cy="663496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70"/>
          <p:cNvSpPr/>
          <p:nvPr/>
        </p:nvSpPr>
        <p:spPr>
          <a:xfrm>
            <a:off x="726325" y="802503"/>
            <a:ext cx="1832078" cy="663496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70"/>
          <p:cNvSpPr txBox="1"/>
          <p:nvPr>
            <p:ph type="title"/>
          </p:nvPr>
        </p:nvSpPr>
        <p:spPr>
          <a:xfrm>
            <a:off x="726325" y="1184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891" name="Google Shape;891;p70"/>
          <p:cNvSpPr txBox="1"/>
          <p:nvPr>
            <p:ph idx="2" type="title"/>
          </p:nvPr>
        </p:nvSpPr>
        <p:spPr>
          <a:xfrm>
            <a:off x="432936" y="941800"/>
            <a:ext cx="2346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Doing</a:t>
            </a:r>
            <a:endParaRPr/>
          </a:p>
        </p:txBody>
      </p:sp>
      <p:sp>
        <p:nvSpPr>
          <p:cNvPr id="892" name="Google Shape;892;p70"/>
          <p:cNvSpPr txBox="1"/>
          <p:nvPr>
            <p:ph idx="1" type="subTitle"/>
          </p:nvPr>
        </p:nvSpPr>
        <p:spPr>
          <a:xfrm>
            <a:off x="432936" y="1617525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a UI Design early on</a:t>
            </a:r>
            <a:endParaRPr/>
          </a:p>
        </p:txBody>
      </p:sp>
      <p:sp>
        <p:nvSpPr>
          <p:cNvPr id="893" name="Google Shape;893;p70"/>
          <p:cNvSpPr txBox="1"/>
          <p:nvPr>
            <p:ph idx="3" type="title"/>
          </p:nvPr>
        </p:nvSpPr>
        <p:spPr>
          <a:xfrm>
            <a:off x="6437025" y="924513"/>
            <a:ext cx="16092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Should’ve Done</a:t>
            </a:r>
            <a:endParaRPr/>
          </a:p>
        </p:txBody>
      </p:sp>
      <p:sp>
        <p:nvSpPr>
          <p:cNvPr id="894" name="Google Shape;894;p70"/>
          <p:cNvSpPr txBox="1"/>
          <p:nvPr>
            <p:ph idx="4" type="subTitle"/>
          </p:nvPr>
        </p:nvSpPr>
        <p:spPr>
          <a:xfrm>
            <a:off x="6186823" y="1530388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code documentations</a:t>
            </a:r>
            <a:endParaRPr/>
          </a:p>
        </p:txBody>
      </p:sp>
      <p:sp>
        <p:nvSpPr>
          <p:cNvPr id="895" name="Google Shape;895;p70"/>
          <p:cNvSpPr txBox="1"/>
          <p:nvPr>
            <p:ph idx="5" type="title"/>
          </p:nvPr>
        </p:nvSpPr>
        <p:spPr>
          <a:xfrm>
            <a:off x="3148498" y="941807"/>
            <a:ext cx="2346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Stop Doing</a:t>
            </a:r>
            <a:endParaRPr/>
          </a:p>
        </p:txBody>
      </p:sp>
      <p:sp>
        <p:nvSpPr>
          <p:cNvPr id="896" name="Google Shape;896;p70"/>
          <p:cNvSpPr txBox="1"/>
          <p:nvPr>
            <p:ph idx="6" type="subTitle"/>
          </p:nvPr>
        </p:nvSpPr>
        <p:spPr>
          <a:xfrm>
            <a:off x="3260173" y="1577325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Merging everything at the last second</a:t>
            </a:r>
            <a:endParaRPr/>
          </a:p>
        </p:txBody>
      </p:sp>
      <p:grpSp>
        <p:nvGrpSpPr>
          <p:cNvPr id="897" name="Google Shape;897;p70"/>
          <p:cNvGrpSpPr/>
          <p:nvPr/>
        </p:nvGrpSpPr>
        <p:grpSpPr>
          <a:xfrm>
            <a:off x="2779227" y="3492297"/>
            <a:ext cx="1893708" cy="1273400"/>
            <a:chOff x="662438" y="1731877"/>
            <a:chExt cx="2038217" cy="1462669"/>
          </a:xfrm>
        </p:grpSpPr>
        <p:sp>
          <p:nvSpPr>
            <p:cNvPr id="898" name="Google Shape;898;p70"/>
            <p:cNvSpPr/>
            <p:nvPr/>
          </p:nvSpPr>
          <p:spPr>
            <a:xfrm>
              <a:off x="857143" y="1731877"/>
              <a:ext cx="613601" cy="711625"/>
            </a:xfrm>
            <a:custGeom>
              <a:rect b="b" l="l" r="r" t="t"/>
              <a:pathLst>
                <a:path extrusionOk="0" h="5815" w="5014">
                  <a:moveTo>
                    <a:pt x="2855" y="1"/>
                  </a:moveTo>
                  <a:cubicBezTo>
                    <a:pt x="2680" y="1"/>
                    <a:pt x="2511" y="78"/>
                    <a:pt x="2398" y="221"/>
                  </a:cubicBezTo>
                  <a:cubicBezTo>
                    <a:pt x="1458" y="1402"/>
                    <a:pt x="687" y="2715"/>
                    <a:pt x="109" y="4113"/>
                  </a:cubicBezTo>
                  <a:cubicBezTo>
                    <a:pt x="1" y="4390"/>
                    <a:pt x="97" y="4704"/>
                    <a:pt x="350" y="4848"/>
                  </a:cubicBezTo>
                  <a:cubicBezTo>
                    <a:pt x="796" y="5113"/>
                    <a:pt x="1410" y="5475"/>
                    <a:pt x="1844" y="5727"/>
                  </a:cubicBezTo>
                  <a:cubicBezTo>
                    <a:pt x="1938" y="5786"/>
                    <a:pt x="2043" y="5814"/>
                    <a:pt x="2146" y="5814"/>
                  </a:cubicBezTo>
                  <a:cubicBezTo>
                    <a:pt x="2321" y="5814"/>
                    <a:pt x="2494" y="5734"/>
                    <a:pt x="2615" y="5583"/>
                  </a:cubicBezTo>
                  <a:cubicBezTo>
                    <a:pt x="3555" y="4414"/>
                    <a:pt x="4326" y="3100"/>
                    <a:pt x="4905" y="1703"/>
                  </a:cubicBezTo>
                  <a:cubicBezTo>
                    <a:pt x="5014" y="1426"/>
                    <a:pt x="4917" y="1113"/>
                    <a:pt x="4652" y="968"/>
                  </a:cubicBezTo>
                  <a:cubicBezTo>
                    <a:pt x="4218" y="703"/>
                    <a:pt x="3603" y="341"/>
                    <a:pt x="3169" y="88"/>
                  </a:cubicBezTo>
                  <a:cubicBezTo>
                    <a:pt x="3069" y="29"/>
                    <a:pt x="2961" y="1"/>
                    <a:pt x="28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70"/>
            <p:cNvSpPr/>
            <p:nvPr/>
          </p:nvSpPr>
          <p:spPr>
            <a:xfrm>
              <a:off x="857143" y="1848628"/>
              <a:ext cx="613601" cy="594877"/>
            </a:xfrm>
            <a:custGeom>
              <a:rect b="b" l="l" r="r" t="t"/>
              <a:pathLst>
                <a:path extrusionOk="0" h="4861" w="5014">
                  <a:moveTo>
                    <a:pt x="4603" y="0"/>
                  </a:moveTo>
                  <a:cubicBezTo>
                    <a:pt x="4420" y="0"/>
                    <a:pt x="3893" y="399"/>
                    <a:pt x="2820" y="2231"/>
                  </a:cubicBezTo>
                  <a:cubicBezTo>
                    <a:pt x="2349" y="3032"/>
                    <a:pt x="1780" y="3324"/>
                    <a:pt x="1283" y="3324"/>
                  </a:cubicBezTo>
                  <a:cubicBezTo>
                    <a:pt x="854" y="3324"/>
                    <a:pt x="478" y="3106"/>
                    <a:pt x="266" y="2810"/>
                  </a:cubicBezTo>
                  <a:cubicBezTo>
                    <a:pt x="205" y="2918"/>
                    <a:pt x="157" y="3038"/>
                    <a:pt x="109" y="3159"/>
                  </a:cubicBezTo>
                  <a:cubicBezTo>
                    <a:pt x="1" y="3436"/>
                    <a:pt x="97" y="3750"/>
                    <a:pt x="350" y="3894"/>
                  </a:cubicBezTo>
                  <a:cubicBezTo>
                    <a:pt x="796" y="4159"/>
                    <a:pt x="1410" y="4521"/>
                    <a:pt x="1844" y="4773"/>
                  </a:cubicBezTo>
                  <a:cubicBezTo>
                    <a:pt x="1938" y="4832"/>
                    <a:pt x="2043" y="4860"/>
                    <a:pt x="2146" y="4860"/>
                  </a:cubicBezTo>
                  <a:cubicBezTo>
                    <a:pt x="2321" y="4860"/>
                    <a:pt x="2494" y="4780"/>
                    <a:pt x="2615" y="4629"/>
                  </a:cubicBezTo>
                  <a:cubicBezTo>
                    <a:pt x="3555" y="3460"/>
                    <a:pt x="4326" y="2146"/>
                    <a:pt x="4905" y="749"/>
                  </a:cubicBezTo>
                  <a:cubicBezTo>
                    <a:pt x="5014" y="472"/>
                    <a:pt x="4917" y="159"/>
                    <a:pt x="4652" y="14"/>
                  </a:cubicBezTo>
                  <a:cubicBezTo>
                    <a:pt x="4640" y="5"/>
                    <a:pt x="4624" y="0"/>
                    <a:pt x="4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70"/>
            <p:cNvSpPr/>
            <p:nvPr/>
          </p:nvSpPr>
          <p:spPr>
            <a:xfrm>
              <a:off x="1123318" y="1900027"/>
              <a:ext cx="320507" cy="516066"/>
            </a:xfrm>
            <a:custGeom>
              <a:rect b="b" l="l" r="r" t="t"/>
              <a:pathLst>
                <a:path extrusionOk="0" h="4217" w="2619">
                  <a:moveTo>
                    <a:pt x="2471" y="1"/>
                  </a:moveTo>
                  <a:cubicBezTo>
                    <a:pt x="2444" y="1"/>
                    <a:pt x="2417" y="9"/>
                    <a:pt x="2392" y="28"/>
                  </a:cubicBezTo>
                  <a:cubicBezTo>
                    <a:pt x="2357" y="52"/>
                    <a:pt x="2332" y="76"/>
                    <a:pt x="2308" y="112"/>
                  </a:cubicBezTo>
                  <a:cubicBezTo>
                    <a:pt x="1368" y="1281"/>
                    <a:pt x="609" y="2570"/>
                    <a:pt x="43" y="3956"/>
                  </a:cubicBezTo>
                  <a:cubicBezTo>
                    <a:pt x="30" y="3980"/>
                    <a:pt x="19" y="4016"/>
                    <a:pt x="19" y="4040"/>
                  </a:cubicBezTo>
                  <a:cubicBezTo>
                    <a:pt x="1" y="4138"/>
                    <a:pt x="75" y="4217"/>
                    <a:pt x="159" y="4217"/>
                  </a:cubicBezTo>
                  <a:cubicBezTo>
                    <a:pt x="188" y="4217"/>
                    <a:pt x="219" y="4207"/>
                    <a:pt x="247" y="4185"/>
                  </a:cubicBezTo>
                  <a:lnTo>
                    <a:pt x="320" y="4112"/>
                  </a:lnTo>
                  <a:cubicBezTo>
                    <a:pt x="1248" y="2944"/>
                    <a:pt x="2007" y="1654"/>
                    <a:pt x="2585" y="269"/>
                  </a:cubicBezTo>
                  <a:cubicBezTo>
                    <a:pt x="2598" y="232"/>
                    <a:pt x="2609" y="196"/>
                    <a:pt x="2609" y="160"/>
                  </a:cubicBezTo>
                  <a:cubicBezTo>
                    <a:pt x="2618" y="70"/>
                    <a:pt x="2547" y="1"/>
                    <a:pt x="24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70"/>
            <p:cNvSpPr/>
            <p:nvPr/>
          </p:nvSpPr>
          <p:spPr>
            <a:xfrm>
              <a:off x="2085586" y="2457099"/>
              <a:ext cx="615069" cy="710891"/>
            </a:xfrm>
            <a:custGeom>
              <a:rect b="b" l="l" r="r" t="t"/>
              <a:pathLst>
                <a:path extrusionOk="0" h="5809" w="5026">
                  <a:moveTo>
                    <a:pt x="2874" y="1"/>
                  </a:moveTo>
                  <a:cubicBezTo>
                    <a:pt x="2698" y="1"/>
                    <a:pt x="2525" y="78"/>
                    <a:pt x="2410" y="224"/>
                  </a:cubicBezTo>
                  <a:cubicBezTo>
                    <a:pt x="1459" y="1405"/>
                    <a:pt x="687" y="2718"/>
                    <a:pt x="121" y="4104"/>
                  </a:cubicBezTo>
                  <a:cubicBezTo>
                    <a:pt x="0" y="4381"/>
                    <a:pt x="109" y="4694"/>
                    <a:pt x="362" y="4851"/>
                  </a:cubicBezTo>
                  <a:cubicBezTo>
                    <a:pt x="795" y="5104"/>
                    <a:pt x="1411" y="5465"/>
                    <a:pt x="1856" y="5730"/>
                  </a:cubicBezTo>
                  <a:cubicBezTo>
                    <a:pt x="1948" y="5783"/>
                    <a:pt x="2051" y="5809"/>
                    <a:pt x="2152" y="5809"/>
                  </a:cubicBezTo>
                  <a:cubicBezTo>
                    <a:pt x="2328" y="5809"/>
                    <a:pt x="2500" y="5731"/>
                    <a:pt x="2616" y="5586"/>
                  </a:cubicBezTo>
                  <a:cubicBezTo>
                    <a:pt x="3567" y="4405"/>
                    <a:pt x="4338" y="3092"/>
                    <a:pt x="4917" y="1694"/>
                  </a:cubicBezTo>
                  <a:cubicBezTo>
                    <a:pt x="5026" y="1429"/>
                    <a:pt x="4917" y="1115"/>
                    <a:pt x="4664" y="958"/>
                  </a:cubicBezTo>
                  <a:cubicBezTo>
                    <a:pt x="4230" y="706"/>
                    <a:pt x="3615" y="344"/>
                    <a:pt x="3170" y="79"/>
                  </a:cubicBezTo>
                  <a:cubicBezTo>
                    <a:pt x="3077" y="26"/>
                    <a:pt x="2975" y="1"/>
                    <a:pt x="2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70"/>
            <p:cNvSpPr/>
            <p:nvPr/>
          </p:nvSpPr>
          <p:spPr>
            <a:xfrm>
              <a:off x="2089991" y="2459669"/>
              <a:ext cx="373251" cy="572971"/>
            </a:xfrm>
            <a:custGeom>
              <a:rect b="b" l="l" r="r" t="t"/>
              <a:pathLst>
                <a:path extrusionOk="0" h="4682" w="3050">
                  <a:moveTo>
                    <a:pt x="2731" y="0"/>
                  </a:moveTo>
                  <a:cubicBezTo>
                    <a:pt x="2693" y="0"/>
                    <a:pt x="2654" y="7"/>
                    <a:pt x="2615" y="21"/>
                  </a:cubicBezTo>
                  <a:cubicBezTo>
                    <a:pt x="2531" y="58"/>
                    <a:pt x="2435" y="118"/>
                    <a:pt x="2374" y="203"/>
                  </a:cubicBezTo>
                  <a:cubicBezTo>
                    <a:pt x="1423" y="1384"/>
                    <a:pt x="651" y="2697"/>
                    <a:pt x="85" y="4083"/>
                  </a:cubicBezTo>
                  <a:cubicBezTo>
                    <a:pt x="1" y="4287"/>
                    <a:pt x="36" y="4517"/>
                    <a:pt x="157" y="4673"/>
                  </a:cubicBezTo>
                  <a:cubicBezTo>
                    <a:pt x="189" y="4679"/>
                    <a:pt x="220" y="4681"/>
                    <a:pt x="252" y="4681"/>
                  </a:cubicBezTo>
                  <a:cubicBezTo>
                    <a:pt x="424" y="4681"/>
                    <a:pt x="589" y="4599"/>
                    <a:pt x="711" y="4456"/>
                  </a:cubicBezTo>
                  <a:cubicBezTo>
                    <a:pt x="1651" y="3275"/>
                    <a:pt x="2422" y="1974"/>
                    <a:pt x="3001" y="576"/>
                  </a:cubicBezTo>
                  <a:cubicBezTo>
                    <a:pt x="3037" y="468"/>
                    <a:pt x="3049" y="371"/>
                    <a:pt x="3037" y="262"/>
                  </a:cubicBezTo>
                  <a:cubicBezTo>
                    <a:pt x="3018" y="108"/>
                    <a:pt x="2883" y="0"/>
                    <a:pt x="27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70"/>
            <p:cNvSpPr/>
            <p:nvPr/>
          </p:nvSpPr>
          <p:spPr>
            <a:xfrm>
              <a:off x="2085586" y="2574339"/>
              <a:ext cx="615069" cy="593653"/>
            </a:xfrm>
            <a:custGeom>
              <a:rect b="b" l="l" r="r" t="t"/>
              <a:pathLst>
                <a:path extrusionOk="0" h="4851" w="5026">
                  <a:moveTo>
                    <a:pt x="4664" y="0"/>
                  </a:moveTo>
                  <a:cubicBezTo>
                    <a:pt x="4544" y="699"/>
                    <a:pt x="3904" y="2001"/>
                    <a:pt x="3170" y="3109"/>
                  </a:cubicBezTo>
                  <a:cubicBezTo>
                    <a:pt x="2825" y="3627"/>
                    <a:pt x="2414" y="3815"/>
                    <a:pt x="2007" y="3815"/>
                  </a:cubicBezTo>
                  <a:cubicBezTo>
                    <a:pt x="1276" y="3815"/>
                    <a:pt x="559" y="3207"/>
                    <a:pt x="265" y="2796"/>
                  </a:cubicBezTo>
                  <a:cubicBezTo>
                    <a:pt x="217" y="2916"/>
                    <a:pt x="169" y="3037"/>
                    <a:pt x="121" y="3146"/>
                  </a:cubicBezTo>
                  <a:cubicBezTo>
                    <a:pt x="0" y="3423"/>
                    <a:pt x="109" y="3736"/>
                    <a:pt x="362" y="3893"/>
                  </a:cubicBezTo>
                  <a:cubicBezTo>
                    <a:pt x="795" y="4146"/>
                    <a:pt x="1411" y="4507"/>
                    <a:pt x="1856" y="4772"/>
                  </a:cubicBezTo>
                  <a:cubicBezTo>
                    <a:pt x="1948" y="4825"/>
                    <a:pt x="2051" y="4851"/>
                    <a:pt x="2152" y="4851"/>
                  </a:cubicBezTo>
                  <a:cubicBezTo>
                    <a:pt x="2328" y="4851"/>
                    <a:pt x="2500" y="4773"/>
                    <a:pt x="2616" y="4628"/>
                  </a:cubicBezTo>
                  <a:cubicBezTo>
                    <a:pt x="3567" y="3447"/>
                    <a:pt x="4338" y="2134"/>
                    <a:pt x="4917" y="736"/>
                  </a:cubicBezTo>
                  <a:cubicBezTo>
                    <a:pt x="5026" y="471"/>
                    <a:pt x="4917" y="157"/>
                    <a:pt x="4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70"/>
            <p:cNvSpPr/>
            <p:nvPr/>
          </p:nvSpPr>
          <p:spPr>
            <a:xfrm>
              <a:off x="2112509" y="2484023"/>
              <a:ext cx="320874" cy="514842"/>
            </a:xfrm>
            <a:custGeom>
              <a:rect b="b" l="l" r="r" t="t"/>
              <a:pathLst>
                <a:path extrusionOk="0" h="4207" w="2622">
                  <a:moveTo>
                    <a:pt x="2475" y="1"/>
                  </a:moveTo>
                  <a:cubicBezTo>
                    <a:pt x="2448" y="1"/>
                    <a:pt x="2421" y="9"/>
                    <a:pt x="2396" y="28"/>
                  </a:cubicBezTo>
                  <a:cubicBezTo>
                    <a:pt x="2359" y="39"/>
                    <a:pt x="2335" y="76"/>
                    <a:pt x="2311" y="100"/>
                  </a:cubicBezTo>
                  <a:cubicBezTo>
                    <a:pt x="1371" y="1268"/>
                    <a:pt x="612" y="2570"/>
                    <a:pt x="45" y="3944"/>
                  </a:cubicBezTo>
                  <a:cubicBezTo>
                    <a:pt x="34" y="3980"/>
                    <a:pt x="21" y="4004"/>
                    <a:pt x="10" y="4040"/>
                  </a:cubicBezTo>
                  <a:cubicBezTo>
                    <a:pt x="1" y="4136"/>
                    <a:pt x="74" y="4207"/>
                    <a:pt x="156" y="4207"/>
                  </a:cubicBezTo>
                  <a:cubicBezTo>
                    <a:pt x="187" y="4207"/>
                    <a:pt x="220" y="4196"/>
                    <a:pt x="251" y="4173"/>
                  </a:cubicBezTo>
                  <a:cubicBezTo>
                    <a:pt x="275" y="4161"/>
                    <a:pt x="299" y="4137"/>
                    <a:pt x="310" y="4112"/>
                  </a:cubicBezTo>
                  <a:cubicBezTo>
                    <a:pt x="1250" y="2944"/>
                    <a:pt x="2010" y="1643"/>
                    <a:pt x="2588" y="269"/>
                  </a:cubicBezTo>
                  <a:cubicBezTo>
                    <a:pt x="2600" y="232"/>
                    <a:pt x="2612" y="184"/>
                    <a:pt x="2612" y="148"/>
                  </a:cubicBezTo>
                  <a:cubicBezTo>
                    <a:pt x="2621" y="68"/>
                    <a:pt x="2551" y="1"/>
                    <a:pt x="24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70"/>
            <p:cNvSpPr/>
            <p:nvPr/>
          </p:nvSpPr>
          <p:spPr>
            <a:xfrm>
              <a:off x="1228809" y="2065362"/>
              <a:ext cx="1098705" cy="769387"/>
            </a:xfrm>
            <a:custGeom>
              <a:rect b="b" l="l" r="r" t="t"/>
              <a:pathLst>
                <a:path extrusionOk="0" h="6287" w="8978">
                  <a:moveTo>
                    <a:pt x="975" y="0"/>
                  </a:moveTo>
                  <a:cubicBezTo>
                    <a:pt x="928" y="0"/>
                    <a:pt x="882" y="12"/>
                    <a:pt x="844" y="38"/>
                  </a:cubicBezTo>
                  <a:cubicBezTo>
                    <a:pt x="627" y="171"/>
                    <a:pt x="458" y="460"/>
                    <a:pt x="325" y="689"/>
                  </a:cubicBezTo>
                  <a:cubicBezTo>
                    <a:pt x="193" y="906"/>
                    <a:pt x="24" y="1207"/>
                    <a:pt x="12" y="1448"/>
                  </a:cubicBezTo>
                  <a:cubicBezTo>
                    <a:pt x="0" y="1545"/>
                    <a:pt x="49" y="1629"/>
                    <a:pt x="121" y="1677"/>
                  </a:cubicBezTo>
                  <a:cubicBezTo>
                    <a:pt x="1398" y="2557"/>
                    <a:pt x="2639" y="3340"/>
                    <a:pt x="3940" y="4087"/>
                  </a:cubicBezTo>
                  <a:cubicBezTo>
                    <a:pt x="5206" y="4858"/>
                    <a:pt x="6508" y="5570"/>
                    <a:pt x="7893" y="6256"/>
                  </a:cubicBezTo>
                  <a:cubicBezTo>
                    <a:pt x="7925" y="6277"/>
                    <a:pt x="7961" y="6287"/>
                    <a:pt x="7999" y="6287"/>
                  </a:cubicBezTo>
                  <a:cubicBezTo>
                    <a:pt x="8048" y="6287"/>
                    <a:pt x="8099" y="6271"/>
                    <a:pt x="8146" y="6244"/>
                  </a:cubicBezTo>
                  <a:cubicBezTo>
                    <a:pt x="8351" y="6111"/>
                    <a:pt x="8532" y="5822"/>
                    <a:pt x="8653" y="5605"/>
                  </a:cubicBezTo>
                  <a:cubicBezTo>
                    <a:pt x="8797" y="5364"/>
                    <a:pt x="8966" y="5088"/>
                    <a:pt x="8977" y="4834"/>
                  </a:cubicBezTo>
                  <a:cubicBezTo>
                    <a:pt x="8977" y="4738"/>
                    <a:pt x="8942" y="4654"/>
                    <a:pt x="8869" y="4606"/>
                  </a:cubicBezTo>
                  <a:cubicBezTo>
                    <a:pt x="7592" y="3738"/>
                    <a:pt x="6339" y="2943"/>
                    <a:pt x="5049" y="2196"/>
                  </a:cubicBezTo>
                  <a:cubicBezTo>
                    <a:pt x="3772" y="1436"/>
                    <a:pt x="2470" y="713"/>
                    <a:pt x="1096" y="26"/>
                  </a:cubicBezTo>
                  <a:cubicBezTo>
                    <a:pt x="1057" y="9"/>
                    <a:pt x="1016" y="0"/>
                    <a:pt x="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70"/>
            <p:cNvSpPr/>
            <p:nvPr/>
          </p:nvSpPr>
          <p:spPr>
            <a:xfrm>
              <a:off x="1503060" y="2286747"/>
              <a:ext cx="514720" cy="309860"/>
            </a:xfrm>
            <a:custGeom>
              <a:rect b="b" l="l" r="r" t="t"/>
              <a:pathLst>
                <a:path extrusionOk="0" h="2532" w="4206">
                  <a:moveTo>
                    <a:pt x="2133" y="1"/>
                  </a:moveTo>
                  <a:cubicBezTo>
                    <a:pt x="1627" y="290"/>
                    <a:pt x="1121" y="579"/>
                    <a:pt x="615" y="893"/>
                  </a:cubicBezTo>
                  <a:lnTo>
                    <a:pt x="1" y="1254"/>
                  </a:lnTo>
                  <a:cubicBezTo>
                    <a:pt x="555" y="1603"/>
                    <a:pt x="1121" y="1953"/>
                    <a:pt x="1699" y="2278"/>
                  </a:cubicBezTo>
                  <a:lnTo>
                    <a:pt x="2133" y="2532"/>
                  </a:lnTo>
                  <a:cubicBezTo>
                    <a:pt x="2832" y="2122"/>
                    <a:pt x="3519" y="1688"/>
                    <a:pt x="4206" y="1230"/>
                  </a:cubicBezTo>
                  <a:cubicBezTo>
                    <a:pt x="3748" y="941"/>
                    <a:pt x="3278" y="663"/>
                    <a:pt x="2808" y="387"/>
                  </a:cubicBezTo>
                  <a:cubicBezTo>
                    <a:pt x="2579" y="253"/>
                    <a:pt x="2363" y="121"/>
                    <a:pt x="21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70"/>
            <p:cNvSpPr/>
            <p:nvPr/>
          </p:nvSpPr>
          <p:spPr>
            <a:xfrm>
              <a:off x="1228809" y="2210137"/>
              <a:ext cx="1098705" cy="624615"/>
            </a:xfrm>
            <a:custGeom>
              <a:rect b="b" l="l" r="r" t="t"/>
              <a:pathLst>
                <a:path extrusionOk="0" h="5104" w="8978">
                  <a:moveTo>
                    <a:pt x="73" y="0"/>
                  </a:moveTo>
                  <a:cubicBezTo>
                    <a:pt x="36" y="97"/>
                    <a:pt x="12" y="181"/>
                    <a:pt x="12" y="265"/>
                  </a:cubicBezTo>
                  <a:cubicBezTo>
                    <a:pt x="0" y="362"/>
                    <a:pt x="49" y="446"/>
                    <a:pt x="121" y="494"/>
                  </a:cubicBezTo>
                  <a:cubicBezTo>
                    <a:pt x="1398" y="1374"/>
                    <a:pt x="2639" y="2157"/>
                    <a:pt x="3940" y="2904"/>
                  </a:cubicBezTo>
                  <a:cubicBezTo>
                    <a:pt x="5206" y="3675"/>
                    <a:pt x="6508" y="4387"/>
                    <a:pt x="7893" y="5073"/>
                  </a:cubicBezTo>
                  <a:cubicBezTo>
                    <a:pt x="7925" y="5094"/>
                    <a:pt x="7961" y="5104"/>
                    <a:pt x="7999" y="5104"/>
                  </a:cubicBezTo>
                  <a:cubicBezTo>
                    <a:pt x="8048" y="5104"/>
                    <a:pt x="8099" y="5088"/>
                    <a:pt x="8146" y="5061"/>
                  </a:cubicBezTo>
                  <a:cubicBezTo>
                    <a:pt x="8351" y="4928"/>
                    <a:pt x="8532" y="4639"/>
                    <a:pt x="8653" y="4422"/>
                  </a:cubicBezTo>
                  <a:cubicBezTo>
                    <a:pt x="8797" y="4181"/>
                    <a:pt x="8966" y="3905"/>
                    <a:pt x="8977" y="3651"/>
                  </a:cubicBezTo>
                  <a:cubicBezTo>
                    <a:pt x="8977" y="3555"/>
                    <a:pt x="8942" y="3471"/>
                    <a:pt x="8869" y="3423"/>
                  </a:cubicBezTo>
                  <a:cubicBezTo>
                    <a:pt x="8845" y="3410"/>
                    <a:pt x="8833" y="3410"/>
                    <a:pt x="8821" y="3399"/>
                  </a:cubicBezTo>
                  <a:cubicBezTo>
                    <a:pt x="8760" y="3567"/>
                    <a:pt x="8653" y="3736"/>
                    <a:pt x="8568" y="3892"/>
                  </a:cubicBezTo>
                  <a:cubicBezTo>
                    <a:pt x="8436" y="4109"/>
                    <a:pt x="8254" y="4398"/>
                    <a:pt x="8050" y="4531"/>
                  </a:cubicBezTo>
                  <a:cubicBezTo>
                    <a:pt x="8005" y="4563"/>
                    <a:pt x="7957" y="4578"/>
                    <a:pt x="7911" y="4578"/>
                  </a:cubicBezTo>
                  <a:cubicBezTo>
                    <a:pt x="7870" y="4578"/>
                    <a:pt x="7831" y="4566"/>
                    <a:pt x="7796" y="4543"/>
                  </a:cubicBezTo>
                  <a:cubicBezTo>
                    <a:pt x="6411" y="3856"/>
                    <a:pt x="5121" y="3145"/>
                    <a:pt x="3844" y="2374"/>
                  </a:cubicBezTo>
                  <a:cubicBezTo>
                    <a:pt x="2567" y="1639"/>
                    <a:pt x="1337" y="868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70"/>
            <p:cNvSpPr/>
            <p:nvPr/>
          </p:nvSpPr>
          <p:spPr>
            <a:xfrm>
              <a:off x="662438" y="2484023"/>
              <a:ext cx="616660" cy="710524"/>
            </a:xfrm>
            <a:custGeom>
              <a:rect b="b" l="l" r="r" t="t"/>
              <a:pathLst>
                <a:path extrusionOk="0" h="5806" w="5039">
                  <a:moveTo>
                    <a:pt x="2150" y="1"/>
                  </a:moveTo>
                  <a:cubicBezTo>
                    <a:pt x="2045" y="1"/>
                    <a:pt x="1940" y="29"/>
                    <a:pt x="1844" y="88"/>
                  </a:cubicBezTo>
                  <a:cubicBezTo>
                    <a:pt x="1399" y="341"/>
                    <a:pt x="796" y="714"/>
                    <a:pt x="350" y="979"/>
                  </a:cubicBezTo>
                  <a:cubicBezTo>
                    <a:pt x="97" y="1124"/>
                    <a:pt x="1" y="1437"/>
                    <a:pt x="109" y="1715"/>
                  </a:cubicBezTo>
                  <a:cubicBezTo>
                    <a:pt x="700" y="3113"/>
                    <a:pt x="1483" y="4414"/>
                    <a:pt x="2435" y="5583"/>
                  </a:cubicBezTo>
                  <a:cubicBezTo>
                    <a:pt x="2550" y="5728"/>
                    <a:pt x="2723" y="5806"/>
                    <a:pt x="2899" y="5806"/>
                  </a:cubicBezTo>
                  <a:cubicBezTo>
                    <a:pt x="3000" y="5806"/>
                    <a:pt x="3102" y="5780"/>
                    <a:pt x="3194" y="5727"/>
                  </a:cubicBezTo>
                  <a:cubicBezTo>
                    <a:pt x="3640" y="5462"/>
                    <a:pt x="4243" y="5089"/>
                    <a:pt x="4688" y="4835"/>
                  </a:cubicBezTo>
                  <a:cubicBezTo>
                    <a:pt x="4942" y="4679"/>
                    <a:pt x="5038" y="4366"/>
                    <a:pt x="4929" y="4088"/>
                  </a:cubicBezTo>
                  <a:cubicBezTo>
                    <a:pt x="4339" y="2703"/>
                    <a:pt x="3555" y="1389"/>
                    <a:pt x="2604" y="221"/>
                  </a:cubicBezTo>
                  <a:cubicBezTo>
                    <a:pt x="2491" y="78"/>
                    <a:pt x="2322" y="1"/>
                    <a:pt x="21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70"/>
            <p:cNvSpPr/>
            <p:nvPr/>
          </p:nvSpPr>
          <p:spPr>
            <a:xfrm>
              <a:off x="870360" y="2484023"/>
              <a:ext cx="408741" cy="710524"/>
            </a:xfrm>
            <a:custGeom>
              <a:rect b="b" l="l" r="r" t="t"/>
              <a:pathLst>
                <a:path extrusionOk="0" h="5806" w="3340">
                  <a:moveTo>
                    <a:pt x="451" y="1"/>
                  </a:moveTo>
                  <a:cubicBezTo>
                    <a:pt x="346" y="1"/>
                    <a:pt x="241" y="29"/>
                    <a:pt x="145" y="88"/>
                  </a:cubicBezTo>
                  <a:cubicBezTo>
                    <a:pt x="13" y="160"/>
                    <a:pt x="1" y="738"/>
                    <a:pt x="1206" y="2763"/>
                  </a:cubicBezTo>
                  <a:cubicBezTo>
                    <a:pt x="2110" y="4245"/>
                    <a:pt x="1278" y="5185"/>
                    <a:pt x="495" y="5282"/>
                  </a:cubicBezTo>
                  <a:cubicBezTo>
                    <a:pt x="579" y="5378"/>
                    <a:pt x="651" y="5486"/>
                    <a:pt x="736" y="5583"/>
                  </a:cubicBezTo>
                  <a:cubicBezTo>
                    <a:pt x="851" y="5728"/>
                    <a:pt x="1024" y="5806"/>
                    <a:pt x="1200" y="5806"/>
                  </a:cubicBezTo>
                  <a:cubicBezTo>
                    <a:pt x="1301" y="5806"/>
                    <a:pt x="1403" y="5780"/>
                    <a:pt x="1495" y="5727"/>
                  </a:cubicBezTo>
                  <a:cubicBezTo>
                    <a:pt x="1941" y="5462"/>
                    <a:pt x="2544" y="5089"/>
                    <a:pt x="2989" y="4835"/>
                  </a:cubicBezTo>
                  <a:cubicBezTo>
                    <a:pt x="3243" y="4679"/>
                    <a:pt x="3339" y="4366"/>
                    <a:pt x="3230" y="4088"/>
                  </a:cubicBezTo>
                  <a:cubicBezTo>
                    <a:pt x="2640" y="2703"/>
                    <a:pt x="1856" y="1389"/>
                    <a:pt x="905" y="221"/>
                  </a:cubicBezTo>
                  <a:cubicBezTo>
                    <a:pt x="792" y="78"/>
                    <a:pt x="623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70"/>
            <p:cNvSpPr/>
            <p:nvPr/>
          </p:nvSpPr>
          <p:spPr>
            <a:xfrm>
              <a:off x="928245" y="2510579"/>
              <a:ext cx="324790" cy="513374"/>
            </a:xfrm>
            <a:custGeom>
              <a:rect b="b" l="l" r="r" t="t"/>
              <a:pathLst>
                <a:path extrusionOk="0" h="4195" w="2654">
                  <a:moveTo>
                    <a:pt x="148" y="1"/>
                  </a:moveTo>
                  <a:cubicBezTo>
                    <a:pt x="72" y="1"/>
                    <a:pt x="1" y="70"/>
                    <a:pt x="10" y="160"/>
                  </a:cubicBezTo>
                  <a:cubicBezTo>
                    <a:pt x="10" y="196"/>
                    <a:pt x="22" y="232"/>
                    <a:pt x="46" y="269"/>
                  </a:cubicBezTo>
                  <a:cubicBezTo>
                    <a:pt x="625" y="1642"/>
                    <a:pt x="1396" y="2931"/>
                    <a:pt x="2336" y="4101"/>
                  </a:cubicBezTo>
                  <a:cubicBezTo>
                    <a:pt x="2360" y="4125"/>
                    <a:pt x="2371" y="4149"/>
                    <a:pt x="2396" y="4161"/>
                  </a:cubicBezTo>
                  <a:cubicBezTo>
                    <a:pt x="2426" y="4184"/>
                    <a:pt x="2460" y="4195"/>
                    <a:pt x="2492" y="4195"/>
                  </a:cubicBezTo>
                  <a:cubicBezTo>
                    <a:pt x="2577" y="4195"/>
                    <a:pt x="2654" y="4124"/>
                    <a:pt x="2637" y="4028"/>
                  </a:cubicBezTo>
                  <a:cubicBezTo>
                    <a:pt x="2625" y="3992"/>
                    <a:pt x="2625" y="3968"/>
                    <a:pt x="2612" y="3932"/>
                  </a:cubicBezTo>
                  <a:cubicBezTo>
                    <a:pt x="2034" y="2558"/>
                    <a:pt x="1251" y="1268"/>
                    <a:pt x="311" y="100"/>
                  </a:cubicBezTo>
                  <a:cubicBezTo>
                    <a:pt x="287" y="76"/>
                    <a:pt x="263" y="52"/>
                    <a:pt x="226" y="28"/>
                  </a:cubicBezTo>
                  <a:cubicBezTo>
                    <a:pt x="202" y="9"/>
                    <a:pt x="175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70"/>
            <p:cNvSpPr/>
            <p:nvPr/>
          </p:nvSpPr>
          <p:spPr>
            <a:xfrm>
              <a:off x="1886475" y="1751091"/>
              <a:ext cx="618006" cy="710157"/>
            </a:xfrm>
            <a:custGeom>
              <a:rect b="b" l="l" r="r" t="t"/>
              <a:pathLst>
                <a:path extrusionOk="0" h="5803" w="5050">
                  <a:moveTo>
                    <a:pt x="2150" y="0"/>
                  </a:moveTo>
                  <a:cubicBezTo>
                    <a:pt x="2045" y="0"/>
                    <a:pt x="1940" y="29"/>
                    <a:pt x="1844" y="88"/>
                  </a:cubicBezTo>
                  <a:cubicBezTo>
                    <a:pt x="1410" y="341"/>
                    <a:pt x="796" y="715"/>
                    <a:pt x="362" y="967"/>
                  </a:cubicBezTo>
                  <a:cubicBezTo>
                    <a:pt x="109" y="1124"/>
                    <a:pt x="1" y="1438"/>
                    <a:pt x="121" y="1714"/>
                  </a:cubicBezTo>
                  <a:cubicBezTo>
                    <a:pt x="700" y="3101"/>
                    <a:pt x="1483" y="4414"/>
                    <a:pt x="2435" y="5583"/>
                  </a:cubicBezTo>
                  <a:cubicBezTo>
                    <a:pt x="2555" y="5725"/>
                    <a:pt x="2727" y="5803"/>
                    <a:pt x="2900" y="5803"/>
                  </a:cubicBezTo>
                  <a:cubicBezTo>
                    <a:pt x="3005" y="5803"/>
                    <a:pt x="3111" y="5774"/>
                    <a:pt x="3206" y="5715"/>
                  </a:cubicBezTo>
                  <a:cubicBezTo>
                    <a:pt x="3640" y="5462"/>
                    <a:pt x="4254" y="5088"/>
                    <a:pt x="4688" y="4836"/>
                  </a:cubicBezTo>
                  <a:cubicBezTo>
                    <a:pt x="4941" y="4679"/>
                    <a:pt x="5049" y="4365"/>
                    <a:pt x="4929" y="4089"/>
                  </a:cubicBezTo>
                  <a:cubicBezTo>
                    <a:pt x="4351" y="2702"/>
                    <a:pt x="3568" y="1389"/>
                    <a:pt x="2615" y="220"/>
                  </a:cubicBezTo>
                  <a:cubicBezTo>
                    <a:pt x="2495" y="78"/>
                    <a:pt x="2324" y="0"/>
                    <a:pt x="2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70"/>
            <p:cNvSpPr/>
            <p:nvPr/>
          </p:nvSpPr>
          <p:spPr>
            <a:xfrm>
              <a:off x="1893817" y="1890359"/>
              <a:ext cx="377657" cy="571136"/>
            </a:xfrm>
            <a:custGeom>
              <a:rect b="b" l="l" r="r" t="t"/>
              <a:pathLst>
                <a:path extrusionOk="0" h="4667" w="3086">
                  <a:moveTo>
                    <a:pt x="319" y="1"/>
                  </a:moveTo>
                  <a:cubicBezTo>
                    <a:pt x="167" y="1"/>
                    <a:pt x="32" y="109"/>
                    <a:pt x="13" y="263"/>
                  </a:cubicBezTo>
                  <a:cubicBezTo>
                    <a:pt x="1" y="372"/>
                    <a:pt x="13" y="480"/>
                    <a:pt x="61" y="576"/>
                  </a:cubicBezTo>
                  <a:cubicBezTo>
                    <a:pt x="640" y="1963"/>
                    <a:pt x="1423" y="3276"/>
                    <a:pt x="2375" y="4445"/>
                  </a:cubicBezTo>
                  <a:cubicBezTo>
                    <a:pt x="2491" y="4593"/>
                    <a:pt x="2671" y="4666"/>
                    <a:pt x="2852" y="4666"/>
                  </a:cubicBezTo>
                  <a:cubicBezTo>
                    <a:pt x="2878" y="4666"/>
                    <a:pt x="2904" y="4665"/>
                    <a:pt x="2929" y="4662"/>
                  </a:cubicBezTo>
                  <a:cubicBezTo>
                    <a:pt x="3050" y="4493"/>
                    <a:pt x="3085" y="4276"/>
                    <a:pt x="3002" y="4071"/>
                  </a:cubicBezTo>
                  <a:cubicBezTo>
                    <a:pt x="2411" y="2686"/>
                    <a:pt x="1639" y="1372"/>
                    <a:pt x="688" y="203"/>
                  </a:cubicBezTo>
                  <a:cubicBezTo>
                    <a:pt x="616" y="118"/>
                    <a:pt x="531" y="59"/>
                    <a:pt x="434" y="22"/>
                  </a:cubicBezTo>
                  <a:cubicBezTo>
                    <a:pt x="396" y="7"/>
                    <a:pt x="357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70"/>
            <p:cNvSpPr/>
            <p:nvPr/>
          </p:nvSpPr>
          <p:spPr>
            <a:xfrm>
              <a:off x="2112142" y="1751091"/>
              <a:ext cx="392342" cy="710157"/>
            </a:xfrm>
            <a:custGeom>
              <a:rect b="b" l="l" r="r" t="t"/>
              <a:pathLst>
                <a:path extrusionOk="0" h="5803" w="3206">
                  <a:moveTo>
                    <a:pt x="306" y="0"/>
                  </a:moveTo>
                  <a:cubicBezTo>
                    <a:pt x="201" y="0"/>
                    <a:pt x="96" y="29"/>
                    <a:pt x="0" y="88"/>
                  </a:cubicBezTo>
                  <a:cubicBezTo>
                    <a:pt x="554" y="522"/>
                    <a:pt x="1386" y="1714"/>
                    <a:pt x="2013" y="2884"/>
                  </a:cubicBezTo>
                  <a:cubicBezTo>
                    <a:pt x="2832" y="4414"/>
                    <a:pt x="1133" y="5185"/>
                    <a:pt x="350" y="5281"/>
                  </a:cubicBezTo>
                  <a:cubicBezTo>
                    <a:pt x="434" y="5378"/>
                    <a:pt x="506" y="5487"/>
                    <a:pt x="591" y="5583"/>
                  </a:cubicBezTo>
                  <a:cubicBezTo>
                    <a:pt x="711" y="5725"/>
                    <a:pt x="883" y="5803"/>
                    <a:pt x="1056" y="5803"/>
                  </a:cubicBezTo>
                  <a:cubicBezTo>
                    <a:pt x="1161" y="5803"/>
                    <a:pt x="1267" y="5774"/>
                    <a:pt x="1362" y="5715"/>
                  </a:cubicBezTo>
                  <a:cubicBezTo>
                    <a:pt x="1796" y="5462"/>
                    <a:pt x="2410" y="5088"/>
                    <a:pt x="2844" y="4836"/>
                  </a:cubicBezTo>
                  <a:cubicBezTo>
                    <a:pt x="3097" y="4679"/>
                    <a:pt x="3205" y="4365"/>
                    <a:pt x="3085" y="4089"/>
                  </a:cubicBezTo>
                  <a:cubicBezTo>
                    <a:pt x="2507" y="2702"/>
                    <a:pt x="1724" y="1389"/>
                    <a:pt x="771" y="220"/>
                  </a:cubicBezTo>
                  <a:cubicBezTo>
                    <a:pt x="651" y="78"/>
                    <a:pt x="480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70"/>
            <p:cNvSpPr/>
            <p:nvPr/>
          </p:nvSpPr>
          <p:spPr>
            <a:xfrm>
              <a:off x="1913398" y="1920709"/>
              <a:ext cx="324790" cy="513374"/>
            </a:xfrm>
            <a:custGeom>
              <a:rect b="b" l="l" r="r" t="t"/>
              <a:pathLst>
                <a:path extrusionOk="0" h="4195" w="2654">
                  <a:moveTo>
                    <a:pt x="158" y="1"/>
                  </a:moveTo>
                  <a:cubicBezTo>
                    <a:pt x="78" y="1"/>
                    <a:pt x="1" y="70"/>
                    <a:pt x="9" y="160"/>
                  </a:cubicBezTo>
                  <a:lnTo>
                    <a:pt x="46" y="269"/>
                  </a:lnTo>
                  <a:cubicBezTo>
                    <a:pt x="624" y="1642"/>
                    <a:pt x="1396" y="2931"/>
                    <a:pt x="2335" y="4101"/>
                  </a:cubicBezTo>
                  <a:cubicBezTo>
                    <a:pt x="2360" y="4125"/>
                    <a:pt x="2384" y="4149"/>
                    <a:pt x="2408" y="4160"/>
                  </a:cubicBezTo>
                  <a:cubicBezTo>
                    <a:pt x="2438" y="4184"/>
                    <a:pt x="2471" y="4194"/>
                    <a:pt x="2502" y="4194"/>
                  </a:cubicBezTo>
                  <a:cubicBezTo>
                    <a:pt x="2583" y="4194"/>
                    <a:pt x="2654" y="4124"/>
                    <a:pt x="2636" y="4028"/>
                  </a:cubicBezTo>
                  <a:cubicBezTo>
                    <a:pt x="2636" y="3992"/>
                    <a:pt x="2625" y="3968"/>
                    <a:pt x="2612" y="3932"/>
                  </a:cubicBezTo>
                  <a:cubicBezTo>
                    <a:pt x="2034" y="2558"/>
                    <a:pt x="1263" y="1268"/>
                    <a:pt x="311" y="100"/>
                  </a:cubicBezTo>
                  <a:lnTo>
                    <a:pt x="239" y="27"/>
                  </a:lnTo>
                  <a:cubicBezTo>
                    <a:pt x="214" y="9"/>
                    <a:pt x="186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70"/>
            <p:cNvSpPr/>
            <p:nvPr/>
          </p:nvSpPr>
          <p:spPr>
            <a:xfrm>
              <a:off x="1034103" y="2084576"/>
              <a:ext cx="1097359" cy="776240"/>
            </a:xfrm>
            <a:custGeom>
              <a:rect b="b" l="l" r="r" t="t"/>
              <a:pathLst>
                <a:path extrusionOk="0" h="6343" w="8967">
                  <a:moveTo>
                    <a:pt x="7980" y="0"/>
                  </a:moveTo>
                  <a:cubicBezTo>
                    <a:pt x="7941" y="0"/>
                    <a:pt x="7903" y="9"/>
                    <a:pt x="7869" y="26"/>
                  </a:cubicBezTo>
                  <a:cubicBezTo>
                    <a:pt x="6484" y="737"/>
                    <a:pt x="5194" y="1460"/>
                    <a:pt x="3917" y="2231"/>
                  </a:cubicBezTo>
                  <a:cubicBezTo>
                    <a:pt x="2639" y="2990"/>
                    <a:pt x="1386" y="3785"/>
                    <a:pt x="121" y="4666"/>
                  </a:cubicBezTo>
                  <a:cubicBezTo>
                    <a:pt x="49" y="4714"/>
                    <a:pt x="1" y="4798"/>
                    <a:pt x="12" y="4894"/>
                  </a:cubicBezTo>
                  <a:cubicBezTo>
                    <a:pt x="25" y="5148"/>
                    <a:pt x="193" y="5424"/>
                    <a:pt x="338" y="5654"/>
                  </a:cubicBezTo>
                  <a:cubicBezTo>
                    <a:pt x="470" y="5871"/>
                    <a:pt x="651" y="6160"/>
                    <a:pt x="856" y="6304"/>
                  </a:cubicBezTo>
                  <a:cubicBezTo>
                    <a:pt x="894" y="6330"/>
                    <a:pt x="940" y="6342"/>
                    <a:pt x="987" y="6342"/>
                  </a:cubicBezTo>
                  <a:cubicBezTo>
                    <a:pt x="1028" y="6342"/>
                    <a:pt x="1070" y="6333"/>
                    <a:pt x="1109" y="6316"/>
                  </a:cubicBezTo>
                  <a:cubicBezTo>
                    <a:pt x="2483" y="5605"/>
                    <a:pt x="3772" y="4894"/>
                    <a:pt x="5049" y="4111"/>
                  </a:cubicBezTo>
                  <a:cubicBezTo>
                    <a:pt x="6339" y="3364"/>
                    <a:pt x="7580" y="2556"/>
                    <a:pt x="8846" y="1677"/>
                  </a:cubicBezTo>
                  <a:cubicBezTo>
                    <a:pt x="8918" y="1629"/>
                    <a:pt x="8966" y="1544"/>
                    <a:pt x="8954" y="1448"/>
                  </a:cubicBezTo>
                  <a:cubicBezTo>
                    <a:pt x="8930" y="1207"/>
                    <a:pt x="8761" y="906"/>
                    <a:pt x="8640" y="689"/>
                  </a:cubicBezTo>
                  <a:cubicBezTo>
                    <a:pt x="8496" y="459"/>
                    <a:pt x="8340" y="170"/>
                    <a:pt x="8110" y="38"/>
                  </a:cubicBezTo>
                  <a:cubicBezTo>
                    <a:pt x="8071" y="12"/>
                    <a:pt x="8025" y="0"/>
                    <a:pt x="79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70"/>
            <p:cNvSpPr/>
            <p:nvPr/>
          </p:nvSpPr>
          <p:spPr>
            <a:xfrm>
              <a:off x="1113772" y="2084576"/>
              <a:ext cx="1017691" cy="776240"/>
            </a:xfrm>
            <a:custGeom>
              <a:rect b="b" l="l" r="r" t="t"/>
              <a:pathLst>
                <a:path extrusionOk="0" h="6343" w="8316">
                  <a:moveTo>
                    <a:pt x="7329" y="0"/>
                  </a:moveTo>
                  <a:cubicBezTo>
                    <a:pt x="7290" y="0"/>
                    <a:pt x="7252" y="9"/>
                    <a:pt x="7218" y="26"/>
                  </a:cubicBezTo>
                  <a:cubicBezTo>
                    <a:pt x="7194" y="38"/>
                    <a:pt x="7182" y="50"/>
                    <a:pt x="7158" y="62"/>
                  </a:cubicBezTo>
                  <a:cubicBezTo>
                    <a:pt x="7279" y="194"/>
                    <a:pt x="7387" y="363"/>
                    <a:pt x="7472" y="520"/>
                  </a:cubicBezTo>
                  <a:cubicBezTo>
                    <a:pt x="7604" y="737"/>
                    <a:pt x="7772" y="1038"/>
                    <a:pt x="7797" y="1279"/>
                  </a:cubicBezTo>
                  <a:cubicBezTo>
                    <a:pt x="7809" y="1375"/>
                    <a:pt x="7761" y="1460"/>
                    <a:pt x="7689" y="1508"/>
                  </a:cubicBezTo>
                  <a:cubicBezTo>
                    <a:pt x="6411" y="2388"/>
                    <a:pt x="5170" y="3195"/>
                    <a:pt x="3892" y="3943"/>
                  </a:cubicBezTo>
                  <a:cubicBezTo>
                    <a:pt x="2639" y="4714"/>
                    <a:pt x="1362" y="5424"/>
                    <a:pt x="0" y="6112"/>
                  </a:cubicBezTo>
                  <a:cubicBezTo>
                    <a:pt x="73" y="6184"/>
                    <a:pt x="132" y="6256"/>
                    <a:pt x="205" y="6304"/>
                  </a:cubicBezTo>
                  <a:cubicBezTo>
                    <a:pt x="243" y="6330"/>
                    <a:pt x="289" y="6342"/>
                    <a:pt x="336" y="6342"/>
                  </a:cubicBezTo>
                  <a:cubicBezTo>
                    <a:pt x="377" y="6342"/>
                    <a:pt x="419" y="6333"/>
                    <a:pt x="458" y="6316"/>
                  </a:cubicBezTo>
                  <a:cubicBezTo>
                    <a:pt x="1832" y="5605"/>
                    <a:pt x="3121" y="4894"/>
                    <a:pt x="4398" y="4111"/>
                  </a:cubicBezTo>
                  <a:cubicBezTo>
                    <a:pt x="5688" y="3364"/>
                    <a:pt x="6929" y="2556"/>
                    <a:pt x="8195" y="1677"/>
                  </a:cubicBezTo>
                  <a:cubicBezTo>
                    <a:pt x="8267" y="1629"/>
                    <a:pt x="8315" y="1544"/>
                    <a:pt x="8303" y="1448"/>
                  </a:cubicBezTo>
                  <a:cubicBezTo>
                    <a:pt x="8279" y="1207"/>
                    <a:pt x="8110" y="906"/>
                    <a:pt x="7989" y="689"/>
                  </a:cubicBezTo>
                  <a:cubicBezTo>
                    <a:pt x="7845" y="459"/>
                    <a:pt x="7689" y="170"/>
                    <a:pt x="7459" y="38"/>
                  </a:cubicBezTo>
                  <a:cubicBezTo>
                    <a:pt x="7420" y="12"/>
                    <a:pt x="7374" y="0"/>
                    <a:pt x="7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7" name="Google Shape;917;p70"/>
          <p:cNvSpPr txBox="1"/>
          <p:nvPr>
            <p:ph idx="1" type="subTitle"/>
          </p:nvPr>
        </p:nvSpPr>
        <p:spPr>
          <a:xfrm>
            <a:off x="432936" y="2281800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Strong commitment to Scrum Methodologies</a:t>
            </a:r>
            <a:endParaRPr/>
          </a:p>
        </p:txBody>
      </p:sp>
      <p:sp>
        <p:nvSpPr>
          <p:cNvPr id="918" name="Google Shape;918;p70"/>
          <p:cNvSpPr txBox="1"/>
          <p:nvPr>
            <p:ph idx="6" type="subTitle"/>
          </p:nvPr>
        </p:nvSpPr>
        <p:spPr>
          <a:xfrm>
            <a:off x="3260173" y="2281800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meetings</a:t>
            </a:r>
            <a:endParaRPr/>
          </a:p>
        </p:txBody>
      </p:sp>
      <p:sp>
        <p:nvSpPr>
          <p:cNvPr id="919" name="Google Shape;919;p70"/>
          <p:cNvSpPr txBox="1"/>
          <p:nvPr>
            <p:ph idx="4" type="subTitle"/>
          </p:nvPr>
        </p:nvSpPr>
        <p:spPr>
          <a:xfrm>
            <a:off x="6159398" y="2265450"/>
            <a:ext cx="23463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other apps for ideas</a:t>
            </a:r>
            <a:endParaRPr/>
          </a:p>
        </p:txBody>
      </p:sp>
      <p:sp>
        <p:nvSpPr>
          <p:cNvPr id="920" name="Google Shape;920;p70"/>
          <p:cNvSpPr/>
          <p:nvPr/>
        </p:nvSpPr>
        <p:spPr>
          <a:xfrm>
            <a:off x="6717780" y="3549725"/>
            <a:ext cx="1047695" cy="984457"/>
          </a:xfrm>
          <a:custGeom>
            <a:rect b="b" l="l" r="r" t="t"/>
            <a:pathLst>
              <a:path extrusionOk="0" h="5390" w="5736">
                <a:moveTo>
                  <a:pt x="2327" y="0"/>
                </a:moveTo>
                <a:cubicBezTo>
                  <a:pt x="1872" y="0"/>
                  <a:pt x="1427" y="134"/>
                  <a:pt x="1043" y="452"/>
                </a:cubicBezTo>
                <a:cubicBezTo>
                  <a:pt x="775" y="669"/>
                  <a:pt x="610" y="947"/>
                  <a:pt x="506" y="1267"/>
                </a:cubicBezTo>
                <a:cubicBezTo>
                  <a:pt x="32" y="2134"/>
                  <a:pt x="1" y="3361"/>
                  <a:pt x="424" y="4145"/>
                </a:cubicBezTo>
                <a:cubicBezTo>
                  <a:pt x="881" y="4994"/>
                  <a:pt x="1728" y="5389"/>
                  <a:pt x="2600" y="5389"/>
                </a:cubicBezTo>
                <a:cubicBezTo>
                  <a:pt x="3223" y="5389"/>
                  <a:pt x="3859" y="5188"/>
                  <a:pt x="4374" y="4805"/>
                </a:cubicBezTo>
                <a:cubicBezTo>
                  <a:pt x="5664" y="3836"/>
                  <a:pt x="5736" y="2134"/>
                  <a:pt x="4612" y="1030"/>
                </a:cubicBezTo>
                <a:cubicBezTo>
                  <a:pt x="4019" y="444"/>
                  <a:pt x="3156" y="0"/>
                  <a:pt x="2327" y="0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1" name="Google Shape;921;p70"/>
          <p:cNvGrpSpPr/>
          <p:nvPr/>
        </p:nvGrpSpPr>
        <p:grpSpPr>
          <a:xfrm>
            <a:off x="6920944" y="3765834"/>
            <a:ext cx="640364" cy="641106"/>
            <a:chOff x="993825" y="1566400"/>
            <a:chExt cx="1463356" cy="1465050"/>
          </a:xfrm>
        </p:grpSpPr>
        <p:sp>
          <p:nvSpPr>
            <p:cNvPr id="922" name="Google Shape;922;p70"/>
            <p:cNvSpPr/>
            <p:nvPr/>
          </p:nvSpPr>
          <p:spPr>
            <a:xfrm>
              <a:off x="1584527" y="1628891"/>
              <a:ext cx="768643" cy="727547"/>
            </a:xfrm>
            <a:custGeom>
              <a:rect b="b" l="l" r="r" t="t"/>
              <a:pathLst>
                <a:path extrusionOk="0" h="6869" w="7257">
                  <a:moveTo>
                    <a:pt x="4872" y="1"/>
                  </a:moveTo>
                  <a:cubicBezTo>
                    <a:pt x="4365" y="1"/>
                    <a:pt x="3858" y="195"/>
                    <a:pt x="3471" y="582"/>
                  </a:cubicBezTo>
                  <a:lnTo>
                    <a:pt x="777" y="3276"/>
                  </a:lnTo>
                  <a:cubicBezTo>
                    <a:pt x="0" y="4053"/>
                    <a:pt x="0" y="5304"/>
                    <a:pt x="777" y="6080"/>
                  </a:cubicBezTo>
                  <a:lnTo>
                    <a:pt x="983" y="6286"/>
                  </a:lnTo>
                  <a:cubicBezTo>
                    <a:pt x="1371" y="6674"/>
                    <a:pt x="1878" y="6869"/>
                    <a:pt x="2385" y="6869"/>
                  </a:cubicBezTo>
                  <a:cubicBezTo>
                    <a:pt x="2892" y="6869"/>
                    <a:pt x="3399" y="6674"/>
                    <a:pt x="3787" y="6286"/>
                  </a:cubicBezTo>
                  <a:lnTo>
                    <a:pt x="6481" y="3593"/>
                  </a:lnTo>
                  <a:cubicBezTo>
                    <a:pt x="7256" y="2817"/>
                    <a:pt x="7256" y="1565"/>
                    <a:pt x="6481" y="789"/>
                  </a:cubicBezTo>
                  <a:lnTo>
                    <a:pt x="6274" y="582"/>
                  </a:lnTo>
                  <a:cubicBezTo>
                    <a:pt x="5886" y="195"/>
                    <a:pt x="5379" y="1"/>
                    <a:pt x="48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70"/>
            <p:cNvSpPr/>
            <p:nvPr/>
          </p:nvSpPr>
          <p:spPr>
            <a:xfrm>
              <a:off x="1593000" y="1745930"/>
              <a:ext cx="758581" cy="610508"/>
            </a:xfrm>
            <a:custGeom>
              <a:rect b="b" l="l" r="r" t="t"/>
              <a:pathLst>
                <a:path extrusionOk="0" h="5764" w="7162">
                  <a:moveTo>
                    <a:pt x="6654" y="1"/>
                  </a:moveTo>
                  <a:lnTo>
                    <a:pt x="6654" y="1"/>
                  </a:lnTo>
                  <a:cubicBezTo>
                    <a:pt x="6574" y="301"/>
                    <a:pt x="6401" y="603"/>
                    <a:pt x="6162" y="840"/>
                  </a:cubicBezTo>
                  <a:lnTo>
                    <a:pt x="3454" y="3550"/>
                  </a:lnTo>
                  <a:cubicBezTo>
                    <a:pt x="3065" y="3930"/>
                    <a:pt x="2558" y="4120"/>
                    <a:pt x="2054" y="4120"/>
                  </a:cubicBezTo>
                  <a:cubicBezTo>
                    <a:pt x="1549" y="4120"/>
                    <a:pt x="1046" y="3930"/>
                    <a:pt x="666" y="3550"/>
                  </a:cubicBezTo>
                  <a:lnTo>
                    <a:pt x="444" y="3328"/>
                  </a:lnTo>
                  <a:cubicBezTo>
                    <a:pt x="349" y="3233"/>
                    <a:pt x="269" y="3121"/>
                    <a:pt x="190" y="3011"/>
                  </a:cubicBezTo>
                  <a:lnTo>
                    <a:pt x="190" y="3011"/>
                  </a:lnTo>
                  <a:cubicBezTo>
                    <a:pt x="0" y="3692"/>
                    <a:pt x="159" y="4437"/>
                    <a:pt x="681" y="4975"/>
                  </a:cubicBezTo>
                  <a:lnTo>
                    <a:pt x="903" y="5181"/>
                  </a:lnTo>
                  <a:cubicBezTo>
                    <a:pt x="1291" y="5569"/>
                    <a:pt x="1798" y="5764"/>
                    <a:pt x="2303" y="5764"/>
                  </a:cubicBezTo>
                  <a:cubicBezTo>
                    <a:pt x="2808" y="5764"/>
                    <a:pt x="3311" y="5569"/>
                    <a:pt x="3691" y="5181"/>
                  </a:cubicBezTo>
                  <a:lnTo>
                    <a:pt x="6401" y="2472"/>
                  </a:lnTo>
                  <a:cubicBezTo>
                    <a:pt x="7081" y="1807"/>
                    <a:pt x="7161" y="761"/>
                    <a:pt x="66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70"/>
            <p:cNvSpPr/>
            <p:nvPr/>
          </p:nvSpPr>
          <p:spPr>
            <a:xfrm>
              <a:off x="2010738" y="2623562"/>
              <a:ext cx="446442" cy="407888"/>
            </a:xfrm>
            <a:custGeom>
              <a:rect b="b" l="l" r="r" t="t"/>
              <a:pathLst>
                <a:path extrusionOk="0" h="3851" w="4215">
                  <a:moveTo>
                    <a:pt x="2108" y="0"/>
                  </a:moveTo>
                  <a:cubicBezTo>
                    <a:pt x="1617" y="0"/>
                    <a:pt x="1126" y="190"/>
                    <a:pt x="746" y="570"/>
                  </a:cubicBezTo>
                  <a:cubicBezTo>
                    <a:pt x="0" y="1316"/>
                    <a:pt x="0" y="2535"/>
                    <a:pt x="746" y="3280"/>
                  </a:cubicBezTo>
                  <a:cubicBezTo>
                    <a:pt x="1126" y="3660"/>
                    <a:pt x="1617" y="3850"/>
                    <a:pt x="2108" y="3850"/>
                  </a:cubicBezTo>
                  <a:cubicBezTo>
                    <a:pt x="2599" y="3850"/>
                    <a:pt x="3090" y="3660"/>
                    <a:pt x="3471" y="3280"/>
                  </a:cubicBezTo>
                  <a:cubicBezTo>
                    <a:pt x="4215" y="2535"/>
                    <a:pt x="4215" y="1316"/>
                    <a:pt x="3471" y="570"/>
                  </a:cubicBezTo>
                  <a:cubicBezTo>
                    <a:pt x="3090" y="190"/>
                    <a:pt x="2599" y="0"/>
                    <a:pt x="2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70"/>
            <p:cNvSpPr/>
            <p:nvPr/>
          </p:nvSpPr>
          <p:spPr>
            <a:xfrm>
              <a:off x="2183596" y="2624197"/>
              <a:ext cx="273585" cy="406829"/>
            </a:xfrm>
            <a:custGeom>
              <a:rect b="b" l="l" r="r" t="t"/>
              <a:pathLst>
                <a:path extrusionOk="0" h="3841" w="2583">
                  <a:moveTo>
                    <a:pt x="463" y="1"/>
                  </a:moveTo>
                  <a:cubicBezTo>
                    <a:pt x="308" y="1"/>
                    <a:pt x="152" y="20"/>
                    <a:pt x="1" y="57"/>
                  </a:cubicBezTo>
                  <a:cubicBezTo>
                    <a:pt x="333" y="137"/>
                    <a:pt x="635" y="311"/>
                    <a:pt x="903" y="564"/>
                  </a:cubicBezTo>
                  <a:cubicBezTo>
                    <a:pt x="1649" y="1310"/>
                    <a:pt x="1649" y="2529"/>
                    <a:pt x="903" y="3274"/>
                  </a:cubicBezTo>
                  <a:cubicBezTo>
                    <a:pt x="635" y="3528"/>
                    <a:pt x="333" y="3701"/>
                    <a:pt x="1" y="3781"/>
                  </a:cubicBezTo>
                  <a:cubicBezTo>
                    <a:pt x="157" y="3820"/>
                    <a:pt x="318" y="3840"/>
                    <a:pt x="478" y="3840"/>
                  </a:cubicBezTo>
                  <a:cubicBezTo>
                    <a:pt x="967" y="3840"/>
                    <a:pt x="1457" y="3656"/>
                    <a:pt x="1839" y="3274"/>
                  </a:cubicBezTo>
                  <a:cubicBezTo>
                    <a:pt x="2583" y="2529"/>
                    <a:pt x="2583" y="1310"/>
                    <a:pt x="1839" y="564"/>
                  </a:cubicBezTo>
                  <a:cubicBezTo>
                    <a:pt x="1453" y="191"/>
                    <a:pt x="957" y="1"/>
                    <a:pt x="4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70"/>
            <p:cNvSpPr/>
            <p:nvPr/>
          </p:nvSpPr>
          <p:spPr>
            <a:xfrm>
              <a:off x="993825" y="1566400"/>
              <a:ext cx="448243" cy="407888"/>
            </a:xfrm>
            <a:custGeom>
              <a:rect b="b" l="l" r="r" t="t"/>
              <a:pathLst>
                <a:path extrusionOk="0" h="3851" w="4232">
                  <a:moveTo>
                    <a:pt x="2116" y="0"/>
                  </a:moveTo>
                  <a:cubicBezTo>
                    <a:pt x="1625" y="0"/>
                    <a:pt x="1134" y="190"/>
                    <a:pt x="761" y="570"/>
                  </a:cubicBezTo>
                  <a:cubicBezTo>
                    <a:pt x="1" y="1316"/>
                    <a:pt x="1" y="2535"/>
                    <a:pt x="761" y="3280"/>
                  </a:cubicBezTo>
                  <a:cubicBezTo>
                    <a:pt x="1134" y="3660"/>
                    <a:pt x="1625" y="3850"/>
                    <a:pt x="2116" y="3850"/>
                  </a:cubicBezTo>
                  <a:cubicBezTo>
                    <a:pt x="2607" y="3850"/>
                    <a:pt x="3098" y="3660"/>
                    <a:pt x="3471" y="3280"/>
                  </a:cubicBezTo>
                  <a:cubicBezTo>
                    <a:pt x="4231" y="2535"/>
                    <a:pt x="4231" y="1316"/>
                    <a:pt x="3471" y="570"/>
                  </a:cubicBezTo>
                  <a:cubicBezTo>
                    <a:pt x="3098" y="190"/>
                    <a:pt x="2607" y="0"/>
                    <a:pt x="21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70"/>
            <p:cNvSpPr/>
            <p:nvPr/>
          </p:nvSpPr>
          <p:spPr>
            <a:xfrm>
              <a:off x="1168377" y="1566824"/>
              <a:ext cx="273691" cy="406723"/>
            </a:xfrm>
            <a:custGeom>
              <a:rect b="b" l="l" r="r" t="t"/>
              <a:pathLst>
                <a:path extrusionOk="0" h="3840" w="2584">
                  <a:moveTo>
                    <a:pt x="477" y="0"/>
                  </a:moveTo>
                  <a:cubicBezTo>
                    <a:pt x="317" y="0"/>
                    <a:pt x="157" y="20"/>
                    <a:pt x="0" y="59"/>
                  </a:cubicBezTo>
                  <a:cubicBezTo>
                    <a:pt x="334" y="139"/>
                    <a:pt x="634" y="313"/>
                    <a:pt x="887" y="566"/>
                  </a:cubicBezTo>
                  <a:cubicBezTo>
                    <a:pt x="1648" y="1312"/>
                    <a:pt x="1648" y="2531"/>
                    <a:pt x="887" y="3276"/>
                  </a:cubicBezTo>
                  <a:cubicBezTo>
                    <a:pt x="634" y="3530"/>
                    <a:pt x="334" y="3703"/>
                    <a:pt x="0" y="3783"/>
                  </a:cubicBezTo>
                  <a:cubicBezTo>
                    <a:pt x="152" y="3821"/>
                    <a:pt x="307" y="3840"/>
                    <a:pt x="462" y="3840"/>
                  </a:cubicBezTo>
                  <a:cubicBezTo>
                    <a:pt x="956" y="3840"/>
                    <a:pt x="1449" y="3649"/>
                    <a:pt x="1823" y="3276"/>
                  </a:cubicBezTo>
                  <a:cubicBezTo>
                    <a:pt x="2583" y="2531"/>
                    <a:pt x="2583" y="1312"/>
                    <a:pt x="1823" y="566"/>
                  </a:cubicBezTo>
                  <a:cubicBezTo>
                    <a:pt x="1452" y="185"/>
                    <a:pt x="966" y="0"/>
                    <a:pt x="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70"/>
            <p:cNvSpPr/>
            <p:nvPr/>
          </p:nvSpPr>
          <p:spPr>
            <a:xfrm>
              <a:off x="993825" y="2055950"/>
              <a:ext cx="448243" cy="407041"/>
            </a:xfrm>
            <a:custGeom>
              <a:rect b="b" l="l" r="r" t="t"/>
              <a:pathLst>
                <a:path extrusionOk="0" h="3843" w="4232">
                  <a:moveTo>
                    <a:pt x="2116" y="0"/>
                  </a:moveTo>
                  <a:cubicBezTo>
                    <a:pt x="1625" y="0"/>
                    <a:pt x="1134" y="187"/>
                    <a:pt x="761" y="559"/>
                  </a:cubicBezTo>
                  <a:cubicBezTo>
                    <a:pt x="1" y="1303"/>
                    <a:pt x="1" y="2524"/>
                    <a:pt x="761" y="3284"/>
                  </a:cubicBezTo>
                  <a:cubicBezTo>
                    <a:pt x="1134" y="3656"/>
                    <a:pt x="1625" y="3842"/>
                    <a:pt x="2116" y="3842"/>
                  </a:cubicBezTo>
                  <a:cubicBezTo>
                    <a:pt x="2607" y="3842"/>
                    <a:pt x="3098" y="3656"/>
                    <a:pt x="3471" y="3284"/>
                  </a:cubicBezTo>
                  <a:cubicBezTo>
                    <a:pt x="4231" y="2524"/>
                    <a:pt x="4231" y="1303"/>
                    <a:pt x="3471" y="559"/>
                  </a:cubicBezTo>
                  <a:cubicBezTo>
                    <a:pt x="3098" y="187"/>
                    <a:pt x="2607" y="0"/>
                    <a:pt x="21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70"/>
            <p:cNvSpPr/>
            <p:nvPr/>
          </p:nvSpPr>
          <p:spPr>
            <a:xfrm>
              <a:off x="1168377" y="2055421"/>
              <a:ext cx="273691" cy="406617"/>
            </a:xfrm>
            <a:custGeom>
              <a:rect b="b" l="l" r="r" t="t"/>
              <a:pathLst>
                <a:path extrusionOk="0" h="3839" w="2584">
                  <a:moveTo>
                    <a:pt x="463" y="0"/>
                  </a:moveTo>
                  <a:cubicBezTo>
                    <a:pt x="308" y="0"/>
                    <a:pt x="152" y="19"/>
                    <a:pt x="0" y="57"/>
                  </a:cubicBezTo>
                  <a:cubicBezTo>
                    <a:pt x="334" y="136"/>
                    <a:pt x="634" y="311"/>
                    <a:pt x="887" y="564"/>
                  </a:cubicBezTo>
                  <a:cubicBezTo>
                    <a:pt x="1648" y="1308"/>
                    <a:pt x="1648" y="2529"/>
                    <a:pt x="887" y="3289"/>
                  </a:cubicBezTo>
                  <a:cubicBezTo>
                    <a:pt x="634" y="3543"/>
                    <a:pt x="334" y="3701"/>
                    <a:pt x="0" y="3780"/>
                  </a:cubicBezTo>
                  <a:cubicBezTo>
                    <a:pt x="158" y="3819"/>
                    <a:pt x="319" y="3839"/>
                    <a:pt x="480" y="3839"/>
                  </a:cubicBezTo>
                  <a:cubicBezTo>
                    <a:pt x="968" y="3839"/>
                    <a:pt x="1453" y="3658"/>
                    <a:pt x="1823" y="3289"/>
                  </a:cubicBezTo>
                  <a:cubicBezTo>
                    <a:pt x="2583" y="2529"/>
                    <a:pt x="2583" y="1308"/>
                    <a:pt x="1823" y="564"/>
                  </a:cubicBezTo>
                  <a:cubicBezTo>
                    <a:pt x="1449" y="190"/>
                    <a:pt x="956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70"/>
            <p:cNvSpPr/>
            <p:nvPr/>
          </p:nvSpPr>
          <p:spPr>
            <a:xfrm>
              <a:off x="1317721" y="2222982"/>
              <a:ext cx="768643" cy="727441"/>
            </a:xfrm>
            <a:custGeom>
              <a:rect b="b" l="l" r="r" t="t"/>
              <a:pathLst>
                <a:path extrusionOk="0" h="6868" w="7257">
                  <a:moveTo>
                    <a:pt x="4872" y="0"/>
                  </a:moveTo>
                  <a:cubicBezTo>
                    <a:pt x="4365" y="0"/>
                    <a:pt x="3858" y="194"/>
                    <a:pt x="3470" y="582"/>
                  </a:cubicBezTo>
                  <a:lnTo>
                    <a:pt x="777" y="3275"/>
                  </a:lnTo>
                  <a:cubicBezTo>
                    <a:pt x="1" y="4052"/>
                    <a:pt x="1" y="5303"/>
                    <a:pt x="777" y="6080"/>
                  </a:cubicBezTo>
                  <a:lnTo>
                    <a:pt x="983" y="6285"/>
                  </a:lnTo>
                  <a:cubicBezTo>
                    <a:pt x="1371" y="6674"/>
                    <a:pt x="1878" y="6868"/>
                    <a:pt x="2385" y="6868"/>
                  </a:cubicBezTo>
                  <a:cubicBezTo>
                    <a:pt x="2892" y="6868"/>
                    <a:pt x="3399" y="6674"/>
                    <a:pt x="3787" y="6285"/>
                  </a:cubicBezTo>
                  <a:lnTo>
                    <a:pt x="6480" y="3592"/>
                  </a:lnTo>
                  <a:cubicBezTo>
                    <a:pt x="7257" y="2816"/>
                    <a:pt x="7257" y="1564"/>
                    <a:pt x="6480" y="788"/>
                  </a:cubicBezTo>
                  <a:lnTo>
                    <a:pt x="6275" y="582"/>
                  </a:lnTo>
                  <a:cubicBezTo>
                    <a:pt x="5886" y="194"/>
                    <a:pt x="5379" y="0"/>
                    <a:pt x="48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70"/>
            <p:cNvSpPr/>
            <p:nvPr/>
          </p:nvSpPr>
          <p:spPr>
            <a:xfrm>
              <a:off x="1324499" y="2340021"/>
              <a:ext cx="760170" cy="610403"/>
            </a:xfrm>
            <a:custGeom>
              <a:rect b="b" l="l" r="r" t="t"/>
              <a:pathLst>
                <a:path extrusionOk="0" h="5763" w="7177">
                  <a:moveTo>
                    <a:pt x="6670" y="0"/>
                  </a:moveTo>
                  <a:cubicBezTo>
                    <a:pt x="6574" y="317"/>
                    <a:pt x="6416" y="602"/>
                    <a:pt x="6179" y="839"/>
                  </a:cubicBezTo>
                  <a:lnTo>
                    <a:pt x="3469" y="3549"/>
                  </a:lnTo>
                  <a:cubicBezTo>
                    <a:pt x="3081" y="3937"/>
                    <a:pt x="2574" y="4131"/>
                    <a:pt x="2067" y="4131"/>
                  </a:cubicBezTo>
                  <a:cubicBezTo>
                    <a:pt x="1560" y="4131"/>
                    <a:pt x="1053" y="3937"/>
                    <a:pt x="666" y="3549"/>
                  </a:cubicBezTo>
                  <a:lnTo>
                    <a:pt x="459" y="3327"/>
                  </a:lnTo>
                  <a:cubicBezTo>
                    <a:pt x="364" y="3232"/>
                    <a:pt x="269" y="3137"/>
                    <a:pt x="206" y="3026"/>
                  </a:cubicBezTo>
                  <a:lnTo>
                    <a:pt x="206" y="3026"/>
                  </a:lnTo>
                  <a:cubicBezTo>
                    <a:pt x="0" y="3691"/>
                    <a:pt x="174" y="4451"/>
                    <a:pt x="697" y="4975"/>
                  </a:cubicBezTo>
                  <a:lnTo>
                    <a:pt x="919" y="5180"/>
                  </a:lnTo>
                  <a:cubicBezTo>
                    <a:pt x="1307" y="5569"/>
                    <a:pt x="1814" y="5763"/>
                    <a:pt x="2319" y="5763"/>
                  </a:cubicBezTo>
                  <a:cubicBezTo>
                    <a:pt x="2824" y="5763"/>
                    <a:pt x="3327" y="5569"/>
                    <a:pt x="3707" y="5180"/>
                  </a:cubicBezTo>
                  <a:lnTo>
                    <a:pt x="6416" y="2487"/>
                  </a:lnTo>
                  <a:cubicBezTo>
                    <a:pt x="7098" y="1806"/>
                    <a:pt x="7176" y="776"/>
                    <a:pt x="66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70"/>
            <p:cNvSpPr/>
            <p:nvPr/>
          </p:nvSpPr>
          <p:spPr>
            <a:xfrm>
              <a:off x="1814473" y="1628468"/>
              <a:ext cx="538696" cy="518572"/>
            </a:xfrm>
            <a:custGeom>
              <a:rect b="b" l="l" r="r" t="t"/>
              <a:pathLst>
                <a:path extrusionOk="0" h="4896" w="5086">
                  <a:moveTo>
                    <a:pt x="2701" y="1"/>
                  </a:moveTo>
                  <a:cubicBezTo>
                    <a:pt x="2194" y="1"/>
                    <a:pt x="1687" y="191"/>
                    <a:pt x="1300" y="571"/>
                  </a:cubicBezTo>
                  <a:lnTo>
                    <a:pt x="0" y="1885"/>
                  </a:lnTo>
                  <a:lnTo>
                    <a:pt x="3011" y="4896"/>
                  </a:lnTo>
                  <a:lnTo>
                    <a:pt x="4310" y="3581"/>
                  </a:lnTo>
                  <a:cubicBezTo>
                    <a:pt x="5085" y="2821"/>
                    <a:pt x="5085" y="1569"/>
                    <a:pt x="4310" y="793"/>
                  </a:cubicBezTo>
                  <a:lnTo>
                    <a:pt x="4103" y="571"/>
                  </a:lnTo>
                  <a:cubicBezTo>
                    <a:pt x="3715" y="191"/>
                    <a:pt x="3208" y="1"/>
                    <a:pt x="2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70"/>
            <p:cNvSpPr/>
            <p:nvPr/>
          </p:nvSpPr>
          <p:spPr>
            <a:xfrm>
              <a:off x="2032557" y="1745930"/>
              <a:ext cx="319024" cy="401110"/>
            </a:xfrm>
            <a:custGeom>
              <a:rect b="b" l="l" r="r" t="t"/>
              <a:pathLst>
                <a:path extrusionOk="0" h="3787" w="3012">
                  <a:moveTo>
                    <a:pt x="2504" y="1"/>
                  </a:moveTo>
                  <a:lnTo>
                    <a:pt x="2504" y="1"/>
                  </a:lnTo>
                  <a:cubicBezTo>
                    <a:pt x="2424" y="301"/>
                    <a:pt x="2251" y="603"/>
                    <a:pt x="2012" y="840"/>
                  </a:cubicBezTo>
                  <a:lnTo>
                    <a:pt x="1" y="2836"/>
                  </a:lnTo>
                  <a:lnTo>
                    <a:pt x="952" y="3787"/>
                  </a:lnTo>
                  <a:lnTo>
                    <a:pt x="2251" y="2472"/>
                  </a:lnTo>
                  <a:cubicBezTo>
                    <a:pt x="2931" y="1807"/>
                    <a:pt x="3011" y="761"/>
                    <a:pt x="2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70"/>
            <p:cNvSpPr/>
            <p:nvPr/>
          </p:nvSpPr>
          <p:spPr>
            <a:xfrm>
              <a:off x="1540889" y="2222982"/>
              <a:ext cx="545475" cy="524821"/>
            </a:xfrm>
            <a:custGeom>
              <a:rect b="b" l="l" r="r" t="t"/>
              <a:pathLst>
                <a:path extrusionOk="0" h="4955" w="5150">
                  <a:moveTo>
                    <a:pt x="2763" y="0"/>
                  </a:moveTo>
                  <a:cubicBezTo>
                    <a:pt x="2258" y="0"/>
                    <a:pt x="1751" y="194"/>
                    <a:pt x="1363" y="582"/>
                  </a:cubicBezTo>
                  <a:lnTo>
                    <a:pt x="0" y="1944"/>
                  </a:lnTo>
                  <a:lnTo>
                    <a:pt x="3011" y="4954"/>
                  </a:lnTo>
                  <a:lnTo>
                    <a:pt x="4373" y="3592"/>
                  </a:lnTo>
                  <a:cubicBezTo>
                    <a:pt x="5150" y="2816"/>
                    <a:pt x="5150" y="1564"/>
                    <a:pt x="4373" y="788"/>
                  </a:cubicBezTo>
                  <a:lnTo>
                    <a:pt x="4151" y="582"/>
                  </a:lnTo>
                  <a:cubicBezTo>
                    <a:pt x="3771" y="194"/>
                    <a:pt x="3268" y="0"/>
                    <a:pt x="27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70"/>
            <p:cNvSpPr/>
            <p:nvPr/>
          </p:nvSpPr>
          <p:spPr>
            <a:xfrm>
              <a:off x="1760773" y="2340021"/>
              <a:ext cx="323896" cy="407782"/>
            </a:xfrm>
            <a:custGeom>
              <a:rect b="b" l="l" r="r" t="t"/>
              <a:pathLst>
                <a:path extrusionOk="0" h="3850" w="3058">
                  <a:moveTo>
                    <a:pt x="2551" y="0"/>
                  </a:moveTo>
                  <a:cubicBezTo>
                    <a:pt x="2455" y="317"/>
                    <a:pt x="2297" y="602"/>
                    <a:pt x="2060" y="839"/>
                  </a:cubicBezTo>
                  <a:lnTo>
                    <a:pt x="0" y="2899"/>
                  </a:lnTo>
                  <a:lnTo>
                    <a:pt x="935" y="3849"/>
                  </a:lnTo>
                  <a:lnTo>
                    <a:pt x="2297" y="2487"/>
                  </a:lnTo>
                  <a:cubicBezTo>
                    <a:pt x="2979" y="1806"/>
                    <a:pt x="3057" y="776"/>
                    <a:pt x="2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70"/>
            <p:cNvSpPr/>
            <p:nvPr/>
          </p:nvSpPr>
          <p:spPr>
            <a:xfrm>
              <a:off x="2089647" y="2683935"/>
              <a:ext cx="367534" cy="347515"/>
            </a:xfrm>
            <a:custGeom>
              <a:rect b="b" l="l" r="r" t="t"/>
              <a:pathLst>
                <a:path extrusionOk="0" h="3281" w="3470">
                  <a:moveTo>
                    <a:pt x="2726" y="0"/>
                  </a:moveTo>
                  <a:lnTo>
                    <a:pt x="1" y="2710"/>
                  </a:lnTo>
                  <a:cubicBezTo>
                    <a:pt x="381" y="3090"/>
                    <a:pt x="872" y="3280"/>
                    <a:pt x="1363" y="3280"/>
                  </a:cubicBezTo>
                  <a:cubicBezTo>
                    <a:pt x="1854" y="3280"/>
                    <a:pt x="2345" y="3090"/>
                    <a:pt x="2726" y="2710"/>
                  </a:cubicBezTo>
                  <a:cubicBezTo>
                    <a:pt x="3470" y="1965"/>
                    <a:pt x="3470" y="746"/>
                    <a:pt x="2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70"/>
            <p:cNvSpPr/>
            <p:nvPr/>
          </p:nvSpPr>
          <p:spPr>
            <a:xfrm>
              <a:off x="2183596" y="2683935"/>
              <a:ext cx="273585" cy="347092"/>
            </a:xfrm>
            <a:custGeom>
              <a:rect b="b" l="l" r="r" t="t"/>
              <a:pathLst>
                <a:path extrusionOk="0" h="3277" w="2583">
                  <a:moveTo>
                    <a:pt x="1839" y="0"/>
                  </a:moveTo>
                  <a:lnTo>
                    <a:pt x="1284" y="555"/>
                  </a:lnTo>
                  <a:cubicBezTo>
                    <a:pt x="1617" y="1253"/>
                    <a:pt x="1490" y="2123"/>
                    <a:pt x="903" y="2710"/>
                  </a:cubicBezTo>
                  <a:cubicBezTo>
                    <a:pt x="635" y="2964"/>
                    <a:pt x="333" y="3137"/>
                    <a:pt x="1" y="3217"/>
                  </a:cubicBezTo>
                  <a:cubicBezTo>
                    <a:pt x="157" y="3256"/>
                    <a:pt x="318" y="3276"/>
                    <a:pt x="478" y="3276"/>
                  </a:cubicBezTo>
                  <a:cubicBezTo>
                    <a:pt x="967" y="3276"/>
                    <a:pt x="1457" y="3092"/>
                    <a:pt x="1839" y="2710"/>
                  </a:cubicBezTo>
                  <a:cubicBezTo>
                    <a:pt x="2583" y="1965"/>
                    <a:pt x="2583" y="746"/>
                    <a:pt x="18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70"/>
            <p:cNvSpPr/>
            <p:nvPr/>
          </p:nvSpPr>
          <p:spPr>
            <a:xfrm>
              <a:off x="1074322" y="2115158"/>
              <a:ext cx="367746" cy="347833"/>
            </a:xfrm>
            <a:custGeom>
              <a:rect b="b" l="l" r="r" t="t"/>
              <a:pathLst>
                <a:path extrusionOk="0" h="3284" w="3472">
                  <a:moveTo>
                    <a:pt x="2711" y="0"/>
                  </a:moveTo>
                  <a:lnTo>
                    <a:pt x="1" y="2725"/>
                  </a:lnTo>
                  <a:cubicBezTo>
                    <a:pt x="374" y="3097"/>
                    <a:pt x="865" y="3283"/>
                    <a:pt x="1356" y="3283"/>
                  </a:cubicBezTo>
                  <a:cubicBezTo>
                    <a:pt x="1847" y="3283"/>
                    <a:pt x="2338" y="3097"/>
                    <a:pt x="2711" y="2725"/>
                  </a:cubicBezTo>
                  <a:cubicBezTo>
                    <a:pt x="3471" y="1965"/>
                    <a:pt x="3471" y="744"/>
                    <a:pt x="2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70"/>
            <p:cNvSpPr/>
            <p:nvPr/>
          </p:nvSpPr>
          <p:spPr>
            <a:xfrm>
              <a:off x="1168377" y="2115158"/>
              <a:ext cx="273691" cy="346880"/>
            </a:xfrm>
            <a:custGeom>
              <a:rect b="b" l="l" r="r" t="t"/>
              <a:pathLst>
                <a:path extrusionOk="0" h="3275" w="2584">
                  <a:moveTo>
                    <a:pt x="1823" y="0"/>
                  </a:moveTo>
                  <a:lnTo>
                    <a:pt x="1284" y="554"/>
                  </a:lnTo>
                  <a:cubicBezTo>
                    <a:pt x="1601" y="1268"/>
                    <a:pt x="1474" y="2138"/>
                    <a:pt x="887" y="2725"/>
                  </a:cubicBezTo>
                  <a:cubicBezTo>
                    <a:pt x="634" y="2979"/>
                    <a:pt x="334" y="3137"/>
                    <a:pt x="0" y="3216"/>
                  </a:cubicBezTo>
                  <a:cubicBezTo>
                    <a:pt x="158" y="3255"/>
                    <a:pt x="319" y="3275"/>
                    <a:pt x="480" y="3275"/>
                  </a:cubicBezTo>
                  <a:cubicBezTo>
                    <a:pt x="968" y="3275"/>
                    <a:pt x="1453" y="3094"/>
                    <a:pt x="1823" y="2725"/>
                  </a:cubicBezTo>
                  <a:cubicBezTo>
                    <a:pt x="2583" y="1965"/>
                    <a:pt x="2583" y="744"/>
                    <a:pt x="1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70"/>
            <p:cNvSpPr/>
            <p:nvPr/>
          </p:nvSpPr>
          <p:spPr>
            <a:xfrm>
              <a:off x="1074322" y="1626773"/>
              <a:ext cx="367746" cy="347515"/>
            </a:xfrm>
            <a:custGeom>
              <a:rect b="b" l="l" r="r" t="t"/>
              <a:pathLst>
                <a:path extrusionOk="0" h="3281" w="3472">
                  <a:moveTo>
                    <a:pt x="2711" y="0"/>
                  </a:moveTo>
                  <a:lnTo>
                    <a:pt x="1" y="2710"/>
                  </a:lnTo>
                  <a:cubicBezTo>
                    <a:pt x="374" y="3090"/>
                    <a:pt x="865" y="3280"/>
                    <a:pt x="1356" y="3280"/>
                  </a:cubicBezTo>
                  <a:cubicBezTo>
                    <a:pt x="1847" y="3280"/>
                    <a:pt x="2338" y="3090"/>
                    <a:pt x="2711" y="2710"/>
                  </a:cubicBezTo>
                  <a:cubicBezTo>
                    <a:pt x="3471" y="1965"/>
                    <a:pt x="3471" y="746"/>
                    <a:pt x="2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70"/>
            <p:cNvSpPr/>
            <p:nvPr/>
          </p:nvSpPr>
          <p:spPr>
            <a:xfrm>
              <a:off x="1168377" y="1626773"/>
              <a:ext cx="273691" cy="346774"/>
            </a:xfrm>
            <a:custGeom>
              <a:rect b="b" l="l" r="r" t="t"/>
              <a:pathLst>
                <a:path extrusionOk="0" h="3274" w="2584">
                  <a:moveTo>
                    <a:pt x="1823" y="0"/>
                  </a:moveTo>
                  <a:lnTo>
                    <a:pt x="1284" y="539"/>
                  </a:lnTo>
                  <a:cubicBezTo>
                    <a:pt x="1601" y="1253"/>
                    <a:pt x="1474" y="2123"/>
                    <a:pt x="887" y="2710"/>
                  </a:cubicBezTo>
                  <a:cubicBezTo>
                    <a:pt x="634" y="2964"/>
                    <a:pt x="334" y="3137"/>
                    <a:pt x="0" y="3217"/>
                  </a:cubicBezTo>
                  <a:cubicBezTo>
                    <a:pt x="152" y="3255"/>
                    <a:pt x="307" y="3274"/>
                    <a:pt x="462" y="3274"/>
                  </a:cubicBezTo>
                  <a:cubicBezTo>
                    <a:pt x="956" y="3274"/>
                    <a:pt x="1449" y="3083"/>
                    <a:pt x="1823" y="2710"/>
                  </a:cubicBezTo>
                  <a:cubicBezTo>
                    <a:pt x="2583" y="1965"/>
                    <a:pt x="2583" y="746"/>
                    <a:pt x="1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6" name="Google Shape;946;p71"/>
          <p:cNvGrpSpPr/>
          <p:nvPr/>
        </p:nvGrpSpPr>
        <p:grpSpPr>
          <a:xfrm flipH="1">
            <a:off x="7370777" y="1655678"/>
            <a:ext cx="1421359" cy="2245755"/>
            <a:chOff x="3260267" y="1432018"/>
            <a:chExt cx="2148367" cy="3394429"/>
          </a:xfrm>
        </p:grpSpPr>
        <p:sp>
          <p:nvSpPr>
            <p:cNvPr id="947" name="Google Shape;947;p71"/>
            <p:cNvSpPr/>
            <p:nvPr/>
          </p:nvSpPr>
          <p:spPr>
            <a:xfrm>
              <a:off x="3260267" y="2986172"/>
              <a:ext cx="389423" cy="393118"/>
            </a:xfrm>
            <a:custGeom>
              <a:rect b="b" l="l" r="r" t="t"/>
              <a:pathLst>
                <a:path extrusionOk="0" h="4137" w="4098">
                  <a:moveTo>
                    <a:pt x="3119" y="0"/>
                  </a:moveTo>
                  <a:cubicBezTo>
                    <a:pt x="3035" y="0"/>
                    <a:pt x="2956" y="37"/>
                    <a:pt x="2904" y="108"/>
                  </a:cubicBezTo>
                  <a:lnTo>
                    <a:pt x="97" y="3747"/>
                  </a:lnTo>
                  <a:cubicBezTo>
                    <a:pt x="1" y="3867"/>
                    <a:pt x="73" y="4060"/>
                    <a:pt x="229" y="4108"/>
                  </a:cubicBezTo>
                  <a:cubicBezTo>
                    <a:pt x="290" y="4127"/>
                    <a:pt x="352" y="4137"/>
                    <a:pt x="414" y="4137"/>
                  </a:cubicBezTo>
                  <a:cubicBezTo>
                    <a:pt x="513" y="4137"/>
                    <a:pt x="611" y="4112"/>
                    <a:pt x="700" y="4060"/>
                  </a:cubicBezTo>
                  <a:lnTo>
                    <a:pt x="3145" y="2662"/>
                  </a:lnTo>
                  <a:cubicBezTo>
                    <a:pt x="3218" y="2627"/>
                    <a:pt x="3242" y="2530"/>
                    <a:pt x="3194" y="2445"/>
                  </a:cubicBezTo>
                  <a:cubicBezTo>
                    <a:pt x="3097" y="2301"/>
                    <a:pt x="3013" y="1952"/>
                    <a:pt x="3218" y="1602"/>
                  </a:cubicBezTo>
                  <a:cubicBezTo>
                    <a:pt x="3423" y="1253"/>
                    <a:pt x="3785" y="1265"/>
                    <a:pt x="3965" y="1216"/>
                  </a:cubicBezTo>
                  <a:cubicBezTo>
                    <a:pt x="4061" y="1192"/>
                    <a:pt x="4098" y="1084"/>
                    <a:pt x="4037" y="999"/>
                  </a:cubicBezTo>
                  <a:lnTo>
                    <a:pt x="3965" y="879"/>
                  </a:lnTo>
                  <a:cubicBezTo>
                    <a:pt x="3965" y="867"/>
                    <a:pt x="3953" y="855"/>
                    <a:pt x="3941" y="843"/>
                  </a:cubicBezTo>
                  <a:lnTo>
                    <a:pt x="3327" y="84"/>
                  </a:lnTo>
                  <a:cubicBezTo>
                    <a:pt x="3265" y="28"/>
                    <a:pt x="3190" y="0"/>
                    <a:pt x="3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8" name="Google Shape;948;p71"/>
            <p:cNvGrpSpPr/>
            <p:nvPr/>
          </p:nvGrpSpPr>
          <p:grpSpPr>
            <a:xfrm>
              <a:off x="3544301" y="1432018"/>
              <a:ext cx="1864333" cy="3394429"/>
              <a:chOff x="3544301" y="1432018"/>
              <a:chExt cx="1864333" cy="3394429"/>
            </a:xfrm>
          </p:grpSpPr>
          <p:sp>
            <p:nvSpPr>
              <p:cNvPr id="949" name="Google Shape;949;p71"/>
              <p:cNvSpPr/>
              <p:nvPr/>
            </p:nvSpPr>
            <p:spPr>
              <a:xfrm>
                <a:off x="4388136" y="1687829"/>
                <a:ext cx="555531" cy="259038"/>
              </a:xfrm>
              <a:custGeom>
                <a:rect b="b" l="l" r="r" t="t"/>
                <a:pathLst>
                  <a:path extrusionOk="0" h="2726" w="5846">
                    <a:moveTo>
                      <a:pt x="1" y="1576"/>
                    </a:moveTo>
                    <a:cubicBezTo>
                      <a:pt x="1" y="1576"/>
                      <a:pt x="1" y="1576"/>
                      <a:pt x="1" y="1576"/>
                    </a:cubicBezTo>
                    <a:lnTo>
                      <a:pt x="1" y="1576"/>
                    </a:lnTo>
                    <a:cubicBezTo>
                      <a:pt x="1" y="1576"/>
                      <a:pt x="1" y="1576"/>
                      <a:pt x="1" y="1576"/>
                    </a:cubicBezTo>
                    <a:close/>
                    <a:moveTo>
                      <a:pt x="3683" y="1"/>
                    </a:moveTo>
                    <a:cubicBezTo>
                      <a:pt x="3309" y="1"/>
                      <a:pt x="2894" y="145"/>
                      <a:pt x="2448" y="515"/>
                    </a:cubicBezTo>
                    <a:cubicBezTo>
                      <a:pt x="1279" y="1483"/>
                      <a:pt x="646" y="1689"/>
                      <a:pt x="319" y="1689"/>
                    </a:cubicBezTo>
                    <a:cubicBezTo>
                      <a:pt x="80" y="1689"/>
                      <a:pt x="4" y="1580"/>
                      <a:pt x="1" y="1576"/>
                    </a:cubicBezTo>
                    <a:lnTo>
                      <a:pt x="1" y="1576"/>
                    </a:lnTo>
                    <a:cubicBezTo>
                      <a:pt x="11" y="1590"/>
                      <a:pt x="775" y="2726"/>
                      <a:pt x="1925" y="2726"/>
                    </a:cubicBezTo>
                    <a:cubicBezTo>
                      <a:pt x="2396" y="2726"/>
                      <a:pt x="2932" y="2535"/>
                      <a:pt x="3508" y="1998"/>
                    </a:cubicBezTo>
                    <a:cubicBezTo>
                      <a:pt x="3508" y="1998"/>
                      <a:pt x="3947" y="1493"/>
                      <a:pt x="4534" y="1493"/>
                    </a:cubicBezTo>
                    <a:cubicBezTo>
                      <a:pt x="4890" y="1493"/>
                      <a:pt x="5301" y="1679"/>
                      <a:pt x="5701" y="2275"/>
                    </a:cubicBezTo>
                    <a:lnTo>
                      <a:pt x="5846" y="1829"/>
                    </a:lnTo>
                    <a:cubicBezTo>
                      <a:pt x="5846" y="1829"/>
                      <a:pt x="5016" y="1"/>
                      <a:pt x="3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71"/>
              <p:cNvSpPr/>
              <p:nvPr/>
            </p:nvSpPr>
            <p:spPr>
              <a:xfrm>
                <a:off x="4608027" y="2343605"/>
                <a:ext cx="307034" cy="473129"/>
              </a:xfrm>
              <a:custGeom>
                <a:rect b="b" l="l" r="r" t="t"/>
                <a:pathLst>
                  <a:path extrusionOk="0" h="4979" w="3231">
                    <a:moveTo>
                      <a:pt x="2387" y="1"/>
                    </a:moveTo>
                    <a:lnTo>
                      <a:pt x="1" y="2676"/>
                    </a:lnTo>
                    <a:lnTo>
                      <a:pt x="362" y="4978"/>
                    </a:lnTo>
                    <a:lnTo>
                      <a:pt x="3230" y="1797"/>
                    </a:lnTo>
                    <a:lnTo>
                      <a:pt x="2387" y="1"/>
                    </a:lnTo>
                    <a:close/>
                  </a:path>
                </a:pathLst>
              </a:custGeom>
              <a:solidFill>
                <a:srgbClr val="F1AD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71"/>
              <p:cNvSpPr/>
              <p:nvPr/>
            </p:nvSpPr>
            <p:spPr>
              <a:xfrm>
                <a:off x="4462636" y="2211994"/>
                <a:ext cx="265792" cy="628780"/>
              </a:xfrm>
              <a:custGeom>
                <a:rect b="b" l="l" r="r" t="t"/>
                <a:pathLst>
                  <a:path extrusionOk="0" h="6617" w="2797">
                    <a:moveTo>
                      <a:pt x="1254" y="1"/>
                    </a:moveTo>
                    <a:cubicBezTo>
                      <a:pt x="989" y="3375"/>
                      <a:pt x="1" y="4712"/>
                      <a:pt x="350" y="5929"/>
                    </a:cubicBezTo>
                    <a:cubicBezTo>
                      <a:pt x="497" y="6465"/>
                      <a:pt x="809" y="6616"/>
                      <a:pt x="1114" y="6616"/>
                    </a:cubicBezTo>
                    <a:cubicBezTo>
                      <a:pt x="1509" y="6616"/>
                      <a:pt x="1892" y="6363"/>
                      <a:pt x="1892" y="6363"/>
                    </a:cubicBezTo>
                    <a:cubicBezTo>
                      <a:pt x="2796" y="3844"/>
                      <a:pt x="1940" y="133"/>
                      <a:pt x="1940" y="133"/>
                    </a:cubicBez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F5B9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71"/>
              <p:cNvSpPr/>
              <p:nvPr/>
            </p:nvSpPr>
            <p:spPr>
              <a:xfrm>
                <a:off x="3544301" y="3067325"/>
                <a:ext cx="1286007" cy="620513"/>
              </a:xfrm>
              <a:custGeom>
                <a:rect b="b" l="l" r="r" t="t"/>
                <a:pathLst>
                  <a:path extrusionOk="0" h="6530" w="13533">
                    <a:moveTo>
                      <a:pt x="338" y="1"/>
                    </a:moveTo>
                    <a:lnTo>
                      <a:pt x="0" y="1326"/>
                    </a:lnTo>
                    <a:lnTo>
                      <a:pt x="6254" y="6484"/>
                    </a:lnTo>
                    <a:cubicBezTo>
                      <a:pt x="6315" y="6496"/>
                      <a:pt x="6363" y="6508"/>
                      <a:pt x="6423" y="6521"/>
                    </a:cubicBezTo>
                    <a:cubicBezTo>
                      <a:pt x="6514" y="6526"/>
                      <a:pt x="6609" y="6529"/>
                      <a:pt x="6707" y="6529"/>
                    </a:cubicBezTo>
                    <a:cubicBezTo>
                      <a:pt x="9222" y="6529"/>
                      <a:pt x="13532" y="4665"/>
                      <a:pt x="13532" y="4665"/>
                    </a:cubicBezTo>
                    <a:lnTo>
                      <a:pt x="11677" y="2435"/>
                    </a:lnTo>
                    <a:cubicBezTo>
                      <a:pt x="11570" y="2361"/>
                      <a:pt x="11417" y="2328"/>
                      <a:pt x="11230" y="2328"/>
                    </a:cubicBezTo>
                    <a:cubicBezTo>
                      <a:pt x="9809" y="2328"/>
                      <a:pt x="6423" y="4218"/>
                      <a:pt x="6423" y="4218"/>
                    </a:cubicBezTo>
                    <a:cubicBezTo>
                      <a:pt x="5724" y="2496"/>
                      <a:pt x="2820" y="1724"/>
                      <a:pt x="2820" y="1724"/>
                    </a:cubicBezTo>
                    <a:lnTo>
                      <a:pt x="338" y="1"/>
                    </a:lnTo>
                    <a:close/>
                  </a:path>
                </a:pathLst>
              </a:custGeom>
              <a:solidFill>
                <a:srgbClr val="F5B9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71"/>
              <p:cNvSpPr/>
              <p:nvPr/>
            </p:nvSpPr>
            <p:spPr>
              <a:xfrm>
                <a:off x="4500362" y="1866193"/>
                <a:ext cx="163922" cy="303510"/>
              </a:xfrm>
              <a:custGeom>
                <a:rect b="b" l="l" r="r" t="t"/>
                <a:pathLst>
                  <a:path extrusionOk="0" h="3194" w="1725">
                    <a:moveTo>
                      <a:pt x="483" y="0"/>
                    </a:moveTo>
                    <a:lnTo>
                      <a:pt x="1" y="73"/>
                    </a:lnTo>
                    <a:lnTo>
                      <a:pt x="857" y="3193"/>
                    </a:lnTo>
                    <a:lnTo>
                      <a:pt x="1725" y="2892"/>
                    </a:lnTo>
                    <a:lnTo>
                      <a:pt x="4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71"/>
              <p:cNvSpPr/>
              <p:nvPr/>
            </p:nvSpPr>
            <p:spPr>
              <a:xfrm>
                <a:off x="4385855" y="1761949"/>
                <a:ext cx="208490" cy="162683"/>
              </a:xfrm>
              <a:custGeom>
                <a:rect b="b" l="l" r="r" t="t"/>
                <a:pathLst>
                  <a:path extrusionOk="0" h="1712" w="2194">
                    <a:moveTo>
                      <a:pt x="1" y="0"/>
                    </a:moveTo>
                    <a:lnTo>
                      <a:pt x="1363" y="1711"/>
                    </a:lnTo>
                    <a:lnTo>
                      <a:pt x="1869" y="1519"/>
                    </a:lnTo>
                    <a:lnTo>
                      <a:pt x="2194" y="832"/>
                    </a:lnTo>
                    <a:lnTo>
                      <a:pt x="2194" y="832"/>
                    </a:lnTo>
                    <a:cubicBezTo>
                      <a:pt x="2194" y="832"/>
                      <a:pt x="2164" y="835"/>
                      <a:pt x="2108" y="835"/>
                    </a:cubicBezTo>
                    <a:cubicBezTo>
                      <a:pt x="1841" y="835"/>
                      <a:pt x="979" y="76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71"/>
              <p:cNvSpPr/>
              <p:nvPr/>
            </p:nvSpPr>
            <p:spPr>
              <a:xfrm>
                <a:off x="4192381" y="1432018"/>
                <a:ext cx="438647" cy="415734"/>
              </a:xfrm>
              <a:custGeom>
                <a:rect b="b" l="l" r="r" t="t"/>
                <a:pathLst>
                  <a:path extrusionOk="0" h="4375" w="4616">
                    <a:moveTo>
                      <a:pt x="722" y="208"/>
                    </a:moveTo>
                    <a:cubicBezTo>
                      <a:pt x="899" y="208"/>
                      <a:pt x="1121" y="268"/>
                      <a:pt x="1375" y="376"/>
                    </a:cubicBezTo>
                    <a:cubicBezTo>
                      <a:pt x="1881" y="593"/>
                      <a:pt x="2447" y="990"/>
                      <a:pt x="2977" y="1496"/>
                    </a:cubicBezTo>
                    <a:cubicBezTo>
                      <a:pt x="3495" y="2002"/>
                      <a:pt x="3917" y="2556"/>
                      <a:pt x="4146" y="3063"/>
                    </a:cubicBezTo>
                    <a:cubicBezTo>
                      <a:pt x="4363" y="3520"/>
                      <a:pt x="4399" y="3882"/>
                      <a:pt x="4243" y="4051"/>
                    </a:cubicBezTo>
                    <a:cubicBezTo>
                      <a:pt x="4167" y="4127"/>
                      <a:pt x="4052" y="4163"/>
                      <a:pt x="3905" y="4163"/>
                    </a:cubicBezTo>
                    <a:cubicBezTo>
                      <a:pt x="3726" y="4163"/>
                      <a:pt x="3501" y="4108"/>
                      <a:pt x="3242" y="4002"/>
                    </a:cubicBezTo>
                    <a:cubicBezTo>
                      <a:pt x="2736" y="3786"/>
                      <a:pt x="2170" y="3376"/>
                      <a:pt x="1640" y="2870"/>
                    </a:cubicBezTo>
                    <a:cubicBezTo>
                      <a:pt x="1121" y="2364"/>
                      <a:pt x="700" y="1809"/>
                      <a:pt x="459" y="1316"/>
                    </a:cubicBezTo>
                    <a:cubicBezTo>
                      <a:pt x="242" y="845"/>
                      <a:pt x="218" y="496"/>
                      <a:pt x="374" y="328"/>
                    </a:cubicBezTo>
                    <a:cubicBezTo>
                      <a:pt x="435" y="267"/>
                      <a:pt x="507" y="231"/>
                      <a:pt x="603" y="219"/>
                    </a:cubicBezTo>
                    <a:cubicBezTo>
                      <a:pt x="640" y="212"/>
                      <a:pt x="680" y="208"/>
                      <a:pt x="722" y="208"/>
                    </a:cubicBezTo>
                    <a:close/>
                    <a:moveTo>
                      <a:pt x="708" y="1"/>
                    </a:moveTo>
                    <a:cubicBezTo>
                      <a:pt x="505" y="1"/>
                      <a:pt x="342" y="58"/>
                      <a:pt x="229" y="170"/>
                    </a:cubicBezTo>
                    <a:cubicBezTo>
                      <a:pt x="1" y="411"/>
                      <a:pt x="12" y="845"/>
                      <a:pt x="277" y="1400"/>
                    </a:cubicBezTo>
                    <a:cubicBezTo>
                      <a:pt x="518" y="1918"/>
                      <a:pt x="952" y="2497"/>
                      <a:pt x="1495" y="3027"/>
                    </a:cubicBezTo>
                    <a:cubicBezTo>
                      <a:pt x="2037" y="3545"/>
                      <a:pt x="2628" y="3967"/>
                      <a:pt x="3158" y="4195"/>
                    </a:cubicBezTo>
                    <a:cubicBezTo>
                      <a:pt x="3451" y="4312"/>
                      <a:pt x="3703" y="4374"/>
                      <a:pt x="3911" y="4374"/>
                    </a:cubicBezTo>
                    <a:cubicBezTo>
                      <a:pt x="3960" y="4374"/>
                      <a:pt x="4006" y="4371"/>
                      <a:pt x="4050" y="4364"/>
                    </a:cubicBezTo>
                    <a:cubicBezTo>
                      <a:pt x="4194" y="4340"/>
                      <a:pt x="4302" y="4280"/>
                      <a:pt x="4387" y="4195"/>
                    </a:cubicBezTo>
                    <a:cubicBezTo>
                      <a:pt x="4616" y="3954"/>
                      <a:pt x="4604" y="3520"/>
                      <a:pt x="4339" y="2966"/>
                    </a:cubicBezTo>
                    <a:cubicBezTo>
                      <a:pt x="4098" y="2448"/>
                      <a:pt x="3664" y="1870"/>
                      <a:pt x="3121" y="1340"/>
                    </a:cubicBezTo>
                    <a:cubicBezTo>
                      <a:pt x="2580" y="821"/>
                      <a:pt x="1977" y="400"/>
                      <a:pt x="1447" y="183"/>
                    </a:cubicBezTo>
                    <a:cubicBezTo>
                      <a:pt x="1166" y="61"/>
                      <a:pt x="916" y="1"/>
                      <a:pt x="7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71"/>
              <p:cNvSpPr/>
              <p:nvPr/>
            </p:nvSpPr>
            <p:spPr>
              <a:xfrm>
                <a:off x="4237044" y="1573037"/>
                <a:ext cx="373363" cy="229105"/>
              </a:xfrm>
              <a:custGeom>
                <a:rect b="b" l="l" r="r" t="t"/>
                <a:pathLst>
                  <a:path extrusionOk="0" h="2411" w="3929">
                    <a:moveTo>
                      <a:pt x="0" y="0"/>
                    </a:moveTo>
                    <a:lnTo>
                      <a:pt x="0" y="12"/>
                    </a:lnTo>
                    <a:lnTo>
                      <a:pt x="3917" y="2410"/>
                    </a:lnTo>
                    <a:lnTo>
                      <a:pt x="3929" y="23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130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71"/>
              <p:cNvSpPr/>
              <p:nvPr/>
            </p:nvSpPr>
            <p:spPr>
              <a:xfrm>
                <a:off x="4214142" y="1505379"/>
                <a:ext cx="390563" cy="232621"/>
              </a:xfrm>
              <a:custGeom>
                <a:rect b="b" l="l" r="r" t="t"/>
                <a:pathLst>
                  <a:path extrusionOk="0" h="2448" w="4110">
                    <a:moveTo>
                      <a:pt x="0" y="1"/>
                    </a:moveTo>
                    <a:lnTo>
                      <a:pt x="0" y="13"/>
                    </a:lnTo>
                    <a:lnTo>
                      <a:pt x="4110" y="2448"/>
                    </a:lnTo>
                    <a:lnTo>
                      <a:pt x="4110" y="243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130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71"/>
              <p:cNvSpPr/>
              <p:nvPr/>
            </p:nvSpPr>
            <p:spPr>
              <a:xfrm>
                <a:off x="4217563" y="1456250"/>
                <a:ext cx="340198" cy="199362"/>
              </a:xfrm>
              <a:custGeom>
                <a:rect b="b" l="l" r="r" t="t"/>
                <a:pathLst>
                  <a:path extrusionOk="0" h="2098" w="3580">
                    <a:moveTo>
                      <a:pt x="12" y="0"/>
                    </a:moveTo>
                    <a:lnTo>
                      <a:pt x="1" y="12"/>
                    </a:lnTo>
                    <a:lnTo>
                      <a:pt x="3568" y="2097"/>
                    </a:lnTo>
                    <a:lnTo>
                      <a:pt x="3579" y="2085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4130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71"/>
              <p:cNvSpPr/>
              <p:nvPr/>
            </p:nvSpPr>
            <p:spPr>
              <a:xfrm>
                <a:off x="4243886" y="1442471"/>
                <a:ext cx="139785" cy="311587"/>
              </a:xfrm>
              <a:custGeom>
                <a:rect b="b" l="l" r="r" t="t"/>
                <a:pathLst>
                  <a:path extrusionOk="0" h="3279" w="1471">
                    <a:moveTo>
                      <a:pt x="1" y="1"/>
                    </a:moveTo>
                    <a:lnTo>
                      <a:pt x="1459" y="3278"/>
                    </a:lnTo>
                    <a:lnTo>
                      <a:pt x="1471" y="3266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4130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71"/>
              <p:cNvSpPr/>
              <p:nvPr/>
            </p:nvSpPr>
            <p:spPr>
              <a:xfrm>
                <a:off x="4387090" y="1497491"/>
                <a:ext cx="153564" cy="340094"/>
              </a:xfrm>
              <a:custGeom>
                <a:rect b="b" l="l" r="r" t="t"/>
                <a:pathLst>
                  <a:path extrusionOk="0" h="3579" w="1616">
                    <a:moveTo>
                      <a:pt x="12" y="0"/>
                    </a:moveTo>
                    <a:lnTo>
                      <a:pt x="0" y="12"/>
                    </a:lnTo>
                    <a:lnTo>
                      <a:pt x="1603" y="3579"/>
                    </a:lnTo>
                    <a:lnTo>
                      <a:pt x="1615" y="357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4130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71"/>
              <p:cNvSpPr/>
              <p:nvPr/>
            </p:nvSpPr>
            <p:spPr>
              <a:xfrm>
                <a:off x="4475180" y="1561539"/>
                <a:ext cx="120400" cy="268066"/>
              </a:xfrm>
              <a:custGeom>
                <a:rect b="b" l="l" r="r" t="t"/>
                <a:pathLst>
                  <a:path extrusionOk="0" h="2821" w="1267">
                    <a:moveTo>
                      <a:pt x="13" y="1"/>
                    </a:moveTo>
                    <a:lnTo>
                      <a:pt x="1" y="12"/>
                    </a:lnTo>
                    <a:lnTo>
                      <a:pt x="1254" y="2821"/>
                    </a:lnTo>
                    <a:lnTo>
                      <a:pt x="1267" y="2808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4130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71"/>
              <p:cNvSpPr/>
              <p:nvPr/>
            </p:nvSpPr>
            <p:spPr>
              <a:xfrm>
                <a:off x="4303467" y="1444752"/>
                <a:ext cx="164968" cy="367652"/>
              </a:xfrm>
              <a:custGeom>
                <a:rect b="b" l="l" r="r" t="t"/>
                <a:pathLst>
                  <a:path extrusionOk="0" h="3869" w="1736">
                    <a:moveTo>
                      <a:pt x="0" y="1"/>
                    </a:moveTo>
                    <a:lnTo>
                      <a:pt x="1724" y="3868"/>
                    </a:lnTo>
                    <a:lnTo>
                      <a:pt x="1735" y="3868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4130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71"/>
              <p:cNvSpPr/>
              <p:nvPr/>
            </p:nvSpPr>
            <p:spPr>
              <a:xfrm>
                <a:off x="4771853" y="2297802"/>
                <a:ext cx="600099" cy="723805"/>
              </a:xfrm>
              <a:custGeom>
                <a:rect b="b" l="l" r="r" t="t"/>
                <a:pathLst>
                  <a:path extrusionOk="0" h="7617" w="6315">
                    <a:moveTo>
                      <a:pt x="6026" y="1"/>
                    </a:moveTo>
                    <a:lnTo>
                      <a:pt x="2724" y="1158"/>
                    </a:lnTo>
                    <a:lnTo>
                      <a:pt x="663" y="483"/>
                    </a:lnTo>
                    <a:cubicBezTo>
                      <a:pt x="663" y="483"/>
                      <a:pt x="169" y="2448"/>
                      <a:pt x="0" y="6762"/>
                    </a:cubicBezTo>
                    <a:lnTo>
                      <a:pt x="3145" y="7617"/>
                    </a:lnTo>
                    <a:cubicBezTo>
                      <a:pt x="3145" y="7617"/>
                      <a:pt x="4302" y="5026"/>
                      <a:pt x="4869" y="4146"/>
                    </a:cubicBezTo>
                    <a:cubicBezTo>
                      <a:pt x="5386" y="3351"/>
                      <a:pt x="6315" y="2448"/>
                      <a:pt x="60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71"/>
              <p:cNvSpPr/>
              <p:nvPr/>
            </p:nvSpPr>
            <p:spPr>
              <a:xfrm>
                <a:off x="4989368" y="2086084"/>
                <a:ext cx="190245" cy="302370"/>
              </a:xfrm>
              <a:custGeom>
                <a:rect b="b" l="l" r="r" t="t"/>
                <a:pathLst>
                  <a:path extrusionOk="0" h="3182" w="2002">
                    <a:moveTo>
                      <a:pt x="1929" y="0"/>
                    </a:moveTo>
                    <a:lnTo>
                      <a:pt x="1" y="36"/>
                    </a:lnTo>
                    <a:lnTo>
                      <a:pt x="61" y="2241"/>
                    </a:lnTo>
                    <a:cubicBezTo>
                      <a:pt x="73" y="2764"/>
                      <a:pt x="495" y="3182"/>
                      <a:pt x="1016" y="3182"/>
                    </a:cubicBezTo>
                    <a:cubicBezTo>
                      <a:pt x="1023" y="3182"/>
                      <a:pt x="1030" y="3181"/>
                      <a:pt x="1037" y="3181"/>
                    </a:cubicBezTo>
                    <a:cubicBezTo>
                      <a:pt x="1567" y="3181"/>
                      <a:pt x="2001" y="2735"/>
                      <a:pt x="1989" y="2205"/>
                    </a:cubicBezTo>
                    <a:lnTo>
                      <a:pt x="1929" y="0"/>
                    </a:lnTo>
                    <a:close/>
                  </a:path>
                </a:pathLst>
              </a:custGeom>
              <a:solidFill>
                <a:srgbClr val="F6C4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71"/>
              <p:cNvSpPr/>
              <p:nvPr/>
            </p:nvSpPr>
            <p:spPr>
              <a:xfrm>
                <a:off x="4979010" y="2152412"/>
                <a:ext cx="214287" cy="102627"/>
              </a:xfrm>
              <a:custGeom>
                <a:rect b="b" l="l" r="r" t="t"/>
                <a:pathLst>
                  <a:path extrusionOk="0" h="1080" w="2255">
                    <a:moveTo>
                      <a:pt x="2025" y="1"/>
                    </a:moveTo>
                    <a:lnTo>
                      <a:pt x="1" y="290"/>
                    </a:lnTo>
                    <a:cubicBezTo>
                      <a:pt x="1" y="290"/>
                      <a:pt x="308" y="1079"/>
                      <a:pt x="1151" y="1079"/>
                    </a:cubicBezTo>
                    <a:cubicBezTo>
                      <a:pt x="1221" y="1079"/>
                      <a:pt x="1296" y="1074"/>
                      <a:pt x="1375" y="1061"/>
                    </a:cubicBezTo>
                    <a:cubicBezTo>
                      <a:pt x="2255" y="928"/>
                      <a:pt x="2025" y="1"/>
                      <a:pt x="2025" y="1"/>
                    </a:cubicBezTo>
                    <a:close/>
                  </a:path>
                </a:pathLst>
              </a:custGeom>
              <a:solidFill>
                <a:srgbClr val="F5B9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71"/>
              <p:cNvSpPr/>
              <p:nvPr/>
            </p:nvSpPr>
            <p:spPr>
              <a:xfrm>
                <a:off x="4894342" y="1803856"/>
                <a:ext cx="367661" cy="420296"/>
              </a:xfrm>
              <a:custGeom>
                <a:rect b="b" l="l" r="r" t="t"/>
                <a:pathLst>
                  <a:path extrusionOk="0" h="4423" w="3869">
                    <a:moveTo>
                      <a:pt x="2002" y="0"/>
                    </a:moveTo>
                    <a:cubicBezTo>
                      <a:pt x="1958" y="0"/>
                      <a:pt x="1913" y="2"/>
                      <a:pt x="1869" y="6"/>
                    </a:cubicBezTo>
                    <a:lnTo>
                      <a:pt x="1628" y="30"/>
                    </a:lnTo>
                    <a:cubicBezTo>
                      <a:pt x="688" y="102"/>
                      <a:pt x="0" y="921"/>
                      <a:pt x="73" y="1861"/>
                    </a:cubicBezTo>
                    <a:lnTo>
                      <a:pt x="157" y="2861"/>
                    </a:lnTo>
                    <a:cubicBezTo>
                      <a:pt x="226" y="3750"/>
                      <a:pt x="962" y="4423"/>
                      <a:pt x="1836" y="4423"/>
                    </a:cubicBezTo>
                    <a:cubicBezTo>
                      <a:pt x="1887" y="4423"/>
                      <a:pt x="1938" y="4421"/>
                      <a:pt x="1989" y="4416"/>
                    </a:cubicBezTo>
                    <a:lnTo>
                      <a:pt x="2230" y="4404"/>
                    </a:lnTo>
                    <a:cubicBezTo>
                      <a:pt x="3170" y="4320"/>
                      <a:pt x="3869" y="3500"/>
                      <a:pt x="3784" y="2560"/>
                    </a:cubicBezTo>
                    <a:lnTo>
                      <a:pt x="3712" y="1560"/>
                    </a:lnTo>
                    <a:cubicBezTo>
                      <a:pt x="3632" y="676"/>
                      <a:pt x="2885" y="0"/>
                      <a:pt x="2002" y="0"/>
                    </a:cubicBezTo>
                    <a:close/>
                  </a:path>
                </a:pathLst>
              </a:custGeom>
              <a:solidFill>
                <a:srgbClr val="F6C4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71"/>
              <p:cNvSpPr/>
              <p:nvPr/>
            </p:nvSpPr>
            <p:spPr>
              <a:xfrm>
                <a:off x="4840557" y="2006832"/>
                <a:ext cx="121445" cy="117356"/>
              </a:xfrm>
              <a:custGeom>
                <a:rect b="b" l="l" r="r" t="t"/>
                <a:pathLst>
                  <a:path extrusionOk="0" h="1235" w="1278">
                    <a:moveTo>
                      <a:pt x="635" y="0"/>
                    </a:moveTo>
                    <a:cubicBezTo>
                      <a:pt x="620" y="0"/>
                      <a:pt x="605" y="1"/>
                      <a:pt x="590" y="2"/>
                    </a:cubicBezTo>
                    <a:cubicBezTo>
                      <a:pt x="253" y="39"/>
                      <a:pt x="0" y="328"/>
                      <a:pt x="24" y="665"/>
                    </a:cubicBezTo>
                    <a:cubicBezTo>
                      <a:pt x="47" y="992"/>
                      <a:pt x="312" y="1235"/>
                      <a:pt x="622" y="1235"/>
                    </a:cubicBezTo>
                    <a:cubicBezTo>
                      <a:pt x="643" y="1235"/>
                      <a:pt x="665" y="1234"/>
                      <a:pt x="687" y="1231"/>
                    </a:cubicBezTo>
                    <a:cubicBezTo>
                      <a:pt x="1024" y="1207"/>
                      <a:pt x="1278" y="906"/>
                      <a:pt x="1254" y="569"/>
                    </a:cubicBezTo>
                    <a:cubicBezTo>
                      <a:pt x="1231" y="246"/>
                      <a:pt x="954" y="0"/>
                      <a:pt x="635" y="0"/>
                    </a:cubicBezTo>
                    <a:close/>
                  </a:path>
                </a:pathLst>
              </a:custGeom>
              <a:solidFill>
                <a:srgbClr val="F6C4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71"/>
              <p:cNvSpPr/>
              <p:nvPr/>
            </p:nvSpPr>
            <p:spPr>
              <a:xfrm>
                <a:off x="4487819" y="2021466"/>
                <a:ext cx="249732" cy="231386"/>
              </a:xfrm>
              <a:custGeom>
                <a:rect b="b" l="l" r="r" t="t"/>
                <a:pathLst>
                  <a:path extrusionOk="0" h="2435" w="2628">
                    <a:moveTo>
                      <a:pt x="1328" y="0"/>
                    </a:moveTo>
                    <a:cubicBezTo>
                      <a:pt x="743" y="0"/>
                      <a:pt x="217" y="411"/>
                      <a:pt x="109" y="1005"/>
                    </a:cubicBezTo>
                    <a:cubicBezTo>
                      <a:pt x="1" y="1668"/>
                      <a:pt x="446" y="2306"/>
                      <a:pt x="1109" y="2415"/>
                    </a:cubicBezTo>
                    <a:cubicBezTo>
                      <a:pt x="1181" y="2429"/>
                      <a:pt x="1252" y="2435"/>
                      <a:pt x="1323" y="2435"/>
                    </a:cubicBezTo>
                    <a:cubicBezTo>
                      <a:pt x="1894" y="2435"/>
                      <a:pt x="2412" y="2017"/>
                      <a:pt x="2519" y="1427"/>
                    </a:cubicBezTo>
                    <a:cubicBezTo>
                      <a:pt x="2628" y="764"/>
                      <a:pt x="2181" y="137"/>
                      <a:pt x="1531" y="17"/>
                    </a:cubicBezTo>
                    <a:cubicBezTo>
                      <a:pt x="1463" y="6"/>
                      <a:pt x="1395" y="0"/>
                      <a:pt x="1328" y="0"/>
                    </a:cubicBezTo>
                    <a:close/>
                  </a:path>
                </a:pathLst>
              </a:custGeom>
              <a:solidFill>
                <a:srgbClr val="F6C4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71"/>
              <p:cNvSpPr/>
              <p:nvPr/>
            </p:nvSpPr>
            <p:spPr>
              <a:xfrm>
                <a:off x="4471854" y="3114363"/>
                <a:ext cx="539376" cy="1626068"/>
              </a:xfrm>
              <a:custGeom>
                <a:rect b="b" l="l" r="r" t="t"/>
                <a:pathLst>
                  <a:path extrusionOk="0" h="17112" w="5676">
                    <a:moveTo>
                      <a:pt x="3904" y="0"/>
                    </a:moveTo>
                    <a:lnTo>
                      <a:pt x="518" y="1543"/>
                    </a:lnTo>
                    <a:cubicBezTo>
                      <a:pt x="0" y="2603"/>
                      <a:pt x="3434" y="7556"/>
                      <a:pt x="3434" y="7556"/>
                    </a:cubicBezTo>
                    <a:cubicBezTo>
                      <a:pt x="2458" y="9652"/>
                      <a:pt x="3193" y="12376"/>
                      <a:pt x="3193" y="12376"/>
                    </a:cubicBezTo>
                    <a:lnTo>
                      <a:pt x="2748" y="16979"/>
                    </a:lnTo>
                    <a:lnTo>
                      <a:pt x="4194" y="17112"/>
                    </a:lnTo>
                    <a:lnTo>
                      <a:pt x="5664" y="7255"/>
                    </a:lnTo>
                    <a:cubicBezTo>
                      <a:pt x="5675" y="7194"/>
                      <a:pt x="5675" y="7134"/>
                      <a:pt x="5675" y="7062"/>
                    </a:cubicBezTo>
                    <a:cubicBezTo>
                      <a:pt x="5447" y="4471"/>
                      <a:pt x="3904" y="0"/>
                      <a:pt x="3904" y="0"/>
                    </a:cubicBezTo>
                    <a:close/>
                  </a:path>
                </a:pathLst>
              </a:custGeom>
              <a:solidFill>
                <a:srgbClr val="F6C4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71"/>
              <p:cNvSpPr/>
              <p:nvPr/>
            </p:nvSpPr>
            <p:spPr>
              <a:xfrm>
                <a:off x="4704289" y="4651222"/>
                <a:ext cx="489012" cy="175226"/>
              </a:xfrm>
              <a:custGeom>
                <a:rect b="b" l="l" r="r" t="t"/>
                <a:pathLst>
                  <a:path extrusionOk="0" h="1844" w="5146">
                    <a:moveTo>
                      <a:pt x="2046" y="0"/>
                    </a:moveTo>
                    <a:cubicBezTo>
                      <a:pt x="1981" y="0"/>
                      <a:pt x="1923" y="52"/>
                      <a:pt x="1904" y="120"/>
                    </a:cubicBezTo>
                    <a:cubicBezTo>
                      <a:pt x="1856" y="276"/>
                      <a:pt x="1639" y="577"/>
                      <a:pt x="1229" y="637"/>
                    </a:cubicBezTo>
                    <a:cubicBezTo>
                      <a:pt x="1185" y="645"/>
                      <a:pt x="1144" y="649"/>
                      <a:pt x="1104" y="649"/>
                    </a:cubicBezTo>
                    <a:cubicBezTo>
                      <a:pt x="793" y="649"/>
                      <a:pt x="599" y="421"/>
                      <a:pt x="470" y="324"/>
                    </a:cubicBezTo>
                    <a:cubicBezTo>
                      <a:pt x="445" y="306"/>
                      <a:pt x="417" y="298"/>
                      <a:pt x="390" y="298"/>
                    </a:cubicBezTo>
                    <a:cubicBezTo>
                      <a:pt x="327" y="298"/>
                      <a:pt x="266" y="341"/>
                      <a:pt x="241" y="409"/>
                    </a:cubicBezTo>
                    <a:lnTo>
                      <a:pt x="205" y="529"/>
                    </a:lnTo>
                    <a:cubicBezTo>
                      <a:pt x="205" y="553"/>
                      <a:pt x="193" y="565"/>
                      <a:pt x="193" y="577"/>
                    </a:cubicBezTo>
                    <a:lnTo>
                      <a:pt x="12" y="1542"/>
                    </a:lnTo>
                    <a:cubicBezTo>
                      <a:pt x="0" y="1703"/>
                      <a:pt x="133" y="1843"/>
                      <a:pt x="293" y="1843"/>
                    </a:cubicBezTo>
                    <a:cubicBezTo>
                      <a:pt x="300" y="1843"/>
                      <a:pt x="306" y="1843"/>
                      <a:pt x="313" y="1842"/>
                    </a:cubicBezTo>
                    <a:lnTo>
                      <a:pt x="4892" y="1638"/>
                    </a:lnTo>
                    <a:cubicBezTo>
                      <a:pt x="5049" y="1638"/>
                      <a:pt x="5146" y="1457"/>
                      <a:pt x="5085" y="1312"/>
                    </a:cubicBezTo>
                    <a:cubicBezTo>
                      <a:pt x="5025" y="1156"/>
                      <a:pt x="4905" y="1035"/>
                      <a:pt x="4748" y="975"/>
                    </a:cubicBezTo>
                    <a:lnTo>
                      <a:pt x="2097" y="11"/>
                    </a:lnTo>
                    <a:cubicBezTo>
                      <a:pt x="2080" y="3"/>
                      <a:pt x="2063" y="0"/>
                      <a:pt x="2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71"/>
              <p:cNvSpPr/>
              <p:nvPr/>
            </p:nvSpPr>
            <p:spPr>
              <a:xfrm>
                <a:off x="4633209" y="2134167"/>
                <a:ext cx="775424" cy="337909"/>
              </a:xfrm>
              <a:custGeom>
                <a:rect b="b" l="l" r="r" t="t"/>
                <a:pathLst>
                  <a:path extrusionOk="0" h="3556" w="8160">
                    <a:moveTo>
                      <a:pt x="688" y="0"/>
                    </a:moveTo>
                    <a:lnTo>
                      <a:pt x="1" y="1205"/>
                    </a:lnTo>
                    <a:lnTo>
                      <a:pt x="4038" y="3471"/>
                    </a:lnTo>
                    <a:cubicBezTo>
                      <a:pt x="4141" y="3526"/>
                      <a:pt x="4259" y="3555"/>
                      <a:pt x="4379" y="3555"/>
                    </a:cubicBezTo>
                    <a:cubicBezTo>
                      <a:pt x="4442" y="3555"/>
                      <a:pt x="4506" y="3547"/>
                      <a:pt x="4568" y="3530"/>
                    </a:cubicBezTo>
                    <a:lnTo>
                      <a:pt x="4617" y="3506"/>
                    </a:lnTo>
                    <a:lnTo>
                      <a:pt x="7376" y="2748"/>
                    </a:lnTo>
                    <a:cubicBezTo>
                      <a:pt x="7882" y="2603"/>
                      <a:pt x="8159" y="2049"/>
                      <a:pt x="7967" y="1554"/>
                    </a:cubicBezTo>
                    <a:cubicBezTo>
                      <a:pt x="7824" y="1188"/>
                      <a:pt x="7475" y="961"/>
                      <a:pt x="7108" y="961"/>
                    </a:cubicBezTo>
                    <a:cubicBezTo>
                      <a:pt x="6980" y="961"/>
                      <a:pt x="6850" y="989"/>
                      <a:pt x="6725" y="1048"/>
                    </a:cubicBezTo>
                    <a:lnTo>
                      <a:pt x="4417" y="2122"/>
                    </a:lnTo>
                    <a:lnTo>
                      <a:pt x="4417" y="2122"/>
                    </a:lnTo>
                    <a:lnTo>
                      <a:pt x="688" y="0"/>
                    </a:lnTo>
                    <a:close/>
                  </a:path>
                </a:pathLst>
              </a:custGeom>
              <a:solidFill>
                <a:srgbClr val="F6C4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71"/>
              <p:cNvSpPr/>
              <p:nvPr/>
            </p:nvSpPr>
            <p:spPr>
              <a:xfrm>
                <a:off x="4401915" y="2940275"/>
                <a:ext cx="668804" cy="609300"/>
              </a:xfrm>
              <a:custGeom>
                <a:rect b="b" l="l" r="r" t="t"/>
                <a:pathLst>
                  <a:path extrusionOk="0" h="6412" w="7038">
                    <a:moveTo>
                      <a:pt x="3893" y="1"/>
                    </a:moveTo>
                    <a:cubicBezTo>
                      <a:pt x="3893" y="1"/>
                      <a:pt x="651" y="1651"/>
                      <a:pt x="1" y="4315"/>
                    </a:cubicBezTo>
                    <a:lnTo>
                      <a:pt x="6038" y="6412"/>
                    </a:lnTo>
                    <a:cubicBezTo>
                      <a:pt x="6038" y="6412"/>
                      <a:pt x="6556" y="3568"/>
                      <a:pt x="7038" y="856"/>
                    </a:cubicBezTo>
                    <a:lnTo>
                      <a:pt x="38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71"/>
              <p:cNvSpPr/>
              <p:nvPr/>
            </p:nvSpPr>
            <p:spPr>
              <a:xfrm>
                <a:off x="4901184" y="1934897"/>
                <a:ext cx="73361" cy="108233"/>
              </a:xfrm>
              <a:custGeom>
                <a:rect b="b" l="l" r="r" t="t"/>
                <a:pathLst>
                  <a:path extrusionOk="0" h="1139" w="772">
                    <a:moveTo>
                      <a:pt x="772" y="0"/>
                    </a:moveTo>
                    <a:lnTo>
                      <a:pt x="1" y="482"/>
                    </a:lnTo>
                    <a:lnTo>
                      <a:pt x="85" y="1024"/>
                    </a:lnTo>
                    <a:cubicBezTo>
                      <a:pt x="99" y="1099"/>
                      <a:pt x="161" y="1139"/>
                      <a:pt x="222" y="1139"/>
                    </a:cubicBezTo>
                    <a:cubicBezTo>
                      <a:pt x="270" y="1139"/>
                      <a:pt x="317" y="1114"/>
                      <a:pt x="338" y="1061"/>
                    </a:cubicBezTo>
                    <a:lnTo>
                      <a:pt x="7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71"/>
              <p:cNvSpPr/>
              <p:nvPr/>
            </p:nvSpPr>
            <p:spPr>
              <a:xfrm>
                <a:off x="4887405" y="1777914"/>
                <a:ext cx="352837" cy="155841"/>
              </a:xfrm>
              <a:custGeom>
                <a:rect b="b" l="l" r="r" t="t"/>
                <a:pathLst>
                  <a:path extrusionOk="0" h="1640" w="3713">
                    <a:moveTo>
                      <a:pt x="2054" y="0"/>
                    </a:moveTo>
                    <a:cubicBezTo>
                      <a:pt x="1926" y="0"/>
                      <a:pt x="1788" y="8"/>
                      <a:pt x="1640" y="25"/>
                    </a:cubicBezTo>
                    <a:cubicBezTo>
                      <a:pt x="1" y="218"/>
                      <a:pt x="73" y="1640"/>
                      <a:pt x="73" y="1640"/>
                    </a:cubicBezTo>
                    <a:lnTo>
                      <a:pt x="3712" y="1230"/>
                    </a:lnTo>
                    <a:cubicBezTo>
                      <a:pt x="3712" y="1230"/>
                      <a:pt x="3661" y="0"/>
                      <a:pt x="20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71"/>
              <p:cNvSpPr/>
              <p:nvPr/>
            </p:nvSpPr>
            <p:spPr>
              <a:xfrm>
                <a:off x="4882844" y="1842912"/>
                <a:ext cx="383626" cy="162113"/>
              </a:xfrm>
              <a:custGeom>
                <a:rect b="b" l="l" r="r" t="t"/>
                <a:pathLst>
                  <a:path extrusionOk="0" h="1706" w="4037">
                    <a:moveTo>
                      <a:pt x="2176" y="1"/>
                    </a:moveTo>
                    <a:cubicBezTo>
                      <a:pt x="818" y="1"/>
                      <a:pt x="160" y="731"/>
                      <a:pt x="25" y="884"/>
                    </a:cubicBezTo>
                    <a:cubicBezTo>
                      <a:pt x="13" y="896"/>
                      <a:pt x="1" y="920"/>
                      <a:pt x="1" y="944"/>
                    </a:cubicBezTo>
                    <a:lnTo>
                      <a:pt x="25" y="1619"/>
                    </a:lnTo>
                    <a:cubicBezTo>
                      <a:pt x="25" y="1672"/>
                      <a:pt x="70" y="1705"/>
                      <a:pt x="118" y="1705"/>
                    </a:cubicBezTo>
                    <a:cubicBezTo>
                      <a:pt x="136" y="1705"/>
                      <a:pt x="153" y="1701"/>
                      <a:pt x="169" y="1691"/>
                    </a:cubicBezTo>
                    <a:cubicBezTo>
                      <a:pt x="493" y="1494"/>
                      <a:pt x="1418" y="1008"/>
                      <a:pt x="2607" y="1008"/>
                    </a:cubicBezTo>
                    <a:cubicBezTo>
                      <a:pt x="3014" y="1008"/>
                      <a:pt x="3451" y="1065"/>
                      <a:pt x="3905" y="1209"/>
                    </a:cubicBezTo>
                    <a:cubicBezTo>
                      <a:pt x="3916" y="1213"/>
                      <a:pt x="3927" y="1215"/>
                      <a:pt x="3937" y="1215"/>
                    </a:cubicBezTo>
                    <a:cubicBezTo>
                      <a:pt x="3994" y="1215"/>
                      <a:pt x="4036" y="1164"/>
                      <a:pt x="4026" y="1113"/>
                    </a:cubicBezTo>
                    <a:lnTo>
                      <a:pt x="3869" y="377"/>
                    </a:lnTo>
                    <a:cubicBezTo>
                      <a:pt x="3869" y="342"/>
                      <a:pt x="3845" y="318"/>
                      <a:pt x="3809" y="305"/>
                    </a:cubicBezTo>
                    <a:cubicBezTo>
                      <a:pt x="3179" y="85"/>
                      <a:pt x="2637" y="1"/>
                      <a:pt x="2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6" name="Google Shape;976;p71"/>
          <p:cNvGrpSpPr/>
          <p:nvPr/>
        </p:nvGrpSpPr>
        <p:grpSpPr>
          <a:xfrm>
            <a:off x="200367" y="1402678"/>
            <a:ext cx="1421358" cy="2338142"/>
            <a:chOff x="1100600" y="1202625"/>
            <a:chExt cx="2166704" cy="3564241"/>
          </a:xfrm>
        </p:grpSpPr>
        <p:sp>
          <p:nvSpPr>
            <p:cNvPr id="977" name="Google Shape;977;p71"/>
            <p:cNvSpPr/>
            <p:nvPr/>
          </p:nvSpPr>
          <p:spPr>
            <a:xfrm>
              <a:off x="1217388" y="2392733"/>
              <a:ext cx="257715" cy="225969"/>
            </a:xfrm>
            <a:custGeom>
              <a:rect b="b" l="l" r="r" t="t"/>
              <a:pathLst>
                <a:path extrusionOk="0" h="2378" w="2712">
                  <a:moveTo>
                    <a:pt x="1357" y="1"/>
                  </a:moveTo>
                  <a:cubicBezTo>
                    <a:pt x="1148" y="1"/>
                    <a:pt x="938" y="56"/>
                    <a:pt x="748" y="171"/>
                  </a:cubicBezTo>
                  <a:cubicBezTo>
                    <a:pt x="181" y="520"/>
                    <a:pt x="1" y="1243"/>
                    <a:pt x="350" y="1810"/>
                  </a:cubicBezTo>
                  <a:cubicBezTo>
                    <a:pt x="572" y="2175"/>
                    <a:pt x="966" y="2378"/>
                    <a:pt x="1368" y="2378"/>
                  </a:cubicBezTo>
                  <a:cubicBezTo>
                    <a:pt x="1577" y="2378"/>
                    <a:pt x="1787" y="2323"/>
                    <a:pt x="1977" y="2207"/>
                  </a:cubicBezTo>
                  <a:cubicBezTo>
                    <a:pt x="2543" y="1858"/>
                    <a:pt x="2712" y="1135"/>
                    <a:pt x="2374" y="568"/>
                  </a:cubicBezTo>
                  <a:cubicBezTo>
                    <a:pt x="2152" y="204"/>
                    <a:pt x="1758" y="1"/>
                    <a:pt x="1357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71"/>
            <p:cNvSpPr/>
            <p:nvPr/>
          </p:nvSpPr>
          <p:spPr>
            <a:xfrm>
              <a:off x="1365059" y="2422667"/>
              <a:ext cx="255529" cy="163823"/>
            </a:xfrm>
            <a:custGeom>
              <a:rect b="b" l="l" r="r" t="t"/>
              <a:pathLst>
                <a:path extrusionOk="0" h="1724" w="2689">
                  <a:moveTo>
                    <a:pt x="2472" y="1"/>
                  </a:moveTo>
                  <a:lnTo>
                    <a:pt x="206" y="338"/>
                  </a:lnTo>
                  <a:lnTo>
                    <a:pt x="1" y="1724"/>
                  </a:lnTo>
                  <a:lnTo>
                    <a:pt x="2688" y="1254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71"/>
            <p:cNvSpPr/>
            <p:nvPr/>
          </p:nvSpPr>
          <p:spPr>
            <a:xfrm>
              <a:off x="1100600" y="1202625"/>
              <a:ext cx="266837" cy="1535034"/>
            </a:xfrm>
            <a:custGeom>
              <a:rect b="b" l="l" r="r" t="t"/>
              <a:pathLst>
                <a:path extrusionOk="0" h="16154" w="2808">
                  <a:moveTo>
                    <a:pt x="974" y="1"/>
                  </a:moveTo>
                  <a:cubicBezTo>
                    <a:pt x="936" y="1"/>
                    <a:pt x="897" y="2"/>
                    <a:pt x="856" y="6"/>
                  </a:cubicBezTo>
                  <a:cubicBezTo>
                    <a:pt x="856" y="6"/>
                    <a:pt x="1" y="66"/>
                    <a:pt x="205" y="921"/>
                  </a:cubicBezTo>
                  <a:cubicBezTo>
                    <a:pt x="374" y="1657"/>
                    <a:pt x="2398" y="16153"/>
                    <a:pt x="2398" y="16153"/>
                  </a:cubicBezTo>
                  <a:lnTo>
                    <a:pt x="2808" y="16153"/>
                  </a:lnTo>
                  <a:lnTo>
                    <a:pt x="1712" y="921"/>
                  </a:lnTo>
                  <a:cubicBezTo>
                    <a:pt x="1712" y="921"/>
                    <a:pt x="1867" y="1"/>
                    <a:pt x="9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71"/>
            <p:cNvSpPr/>
            <p:nvPr/>
          </p:nvSpPr>
          <p:spPr>
            <a:xfrm>
              <a:off x="1286092" y="2728271"/>
              <a:ext cx="121540" cy="43712"/>
            </a:xfrm>
            <a:custGeom>
              <a:rect b="b" l="l" r="r" t="t"/>
              <a:pathLst>
                <a:path extrusionOk="0" h="460" w="1279">
                  <a:moveTo>
                    <a:pt x="1105" y="1"/>
                  </a:moveTo>
                  <a:cubicBezTo>
                    <a:pt x="1099" y="1"/>
                    <a:pt x="1092" y="1"/>
                    <a:pt x="1085" y="2"/>
                  </a:cubicBezTo>
                  <a:lnTo>
                    <a:pt x="157" y="87"/>
                  </a:lnTo>
                  <a:cubicBezTo>
                    <a:pt x="61" y="87"/>
                    <a:pt x="1" y="171"/>
                    <a:pt x="1" y="267"/>
                  </a:cubicBezTo>
                  <a:cubicBezTo>
                    <a:pt x="1" y="376"/>
                    <a:pt x="85" y="460"/>
                    <a:pt x="181" y="460"/>
                  </a:cubicBezTo>
                  <a:lnTo>
                    <a:pt x="1121" y="376"/>
                  </a:lnTo>
                  <a:cubicBezTo>
                    <a:pt x="1206" y="363"/>
                    <a:pt x="1278" y="279"/>
                    <a:pt x="1278" y="183"/>
                  </a:cubicBezTo>
                  <a:cubicBezTo>
                    <a:pt x="1278" y="81"/>
                    <a:pt x="1203" y="1"/>
                    <a:pt x="1105" y="1"/>
                  </a:cubicBezTo>
                  <a:close/>
                </a:path>
              </a:pathLst>
            </a:custGeom>
            <a:solidFill>
              <a:srgbClr val="FADE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1"/>
            <p:cNvSpPr/>
            <p:nvPr/>
          </p:nvSpPr>
          <p:spPr>
            <a:xfrm>
              <a:off x="1421219" y="2120388"/>
              <a:ext cx="616158" cy="481017"/>
            </a:xfrm>
            <a:custGeom>
              <a:rect b="b" l="l" r="r" t="t"/>
              <a:pathLst>
                <a:path extrusionOk="0" h="5062" w="6484">
                  <a:moveTo>
                    <a:pt x="4230" y="1"/>
                  </a:moveTo>
                  <a:lnTo>
                    <a:pt x="3676" y="2278"/>
                  </a:lnTo>
                  <a:lnTo>
                    <a:pt x="1" y="2760"/>
                  </a:lnTo>
                  <a:lnTo>
                    <a:pt x="290" y="5062"/>
                  </a:lnTo>
                  <a:lnTo>
                    <a:pt x="4760" y="4483"/>
                  </a:lnTo>
                  <a:cubicBezTo>
                    <a:pt x="5231" y="4423"/>
                    <a:pt x="5628" y="4074"/>
                    <a:pt x="5737" y="3603"/>
                  </a:cubicBezTo>
                  <a:lnTo>
                    <a:pt x="6484" y="542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71"/>
            <p:cNvSpPr/>
            <p:nvPr/>
          </p:nvSpPr>
          <p:spPr>
            <a:xfrm>
              <a:off x="1765880" y="2021751"/>
              <a:ext cx="842894" cy="870524"/>
            </a:xfrm>
            <a:custGeom>
              <a:rect b="b" l="l" r="r" t="t"/>
              <a:pathLst>
                <a:path extrusionOk="0" h="9161" w="8870">
                  <a:moveTo>
                    <a:pt x="4004" y="1"/>
                  </a:moveTo>
                  <a:cubicBezTo>
                    <a:pt x="3738" y="1"/>
                    <a:pt x="3424" y="30"/>
                    <a:pt x="3061" y="110"/>
                  </a:cubicBezTo>
                  <a:cubicBezTo>
                    <a:pt x="3061" y="110"/>
                    <a:pt x="1122" y="110"/>
                    <a:pt x="567" y="1111"/>
                  </a:cubicBezTo>
                  <a:cubicBezTo>
                    <a:pt x="0" y="2135"/>
                    <a:pt x="3001" y="5436"/>
                    <a:pt x="3326" y="9161"/>
                  </a:cubicBezTo>
                  <a:lnTo>
                    <a:pt x="8870" y="8630"/>
                  </a:lnTo>
                  <a:cubicBezTo>
                    <a:pt x="8870" y="8630"/>
                    <a:pt x="7086" y="1255"/>
                    <a:pt x="5158" y="255"/>
                  </a:cubicBezTo>
                  <a:cubicBezTo>
                    <a:pt x="5158" y="255"/>
                    <a:pt x="4783" y="1"/>
                    <a:pt x="40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71"/>
            <p:cNvSpPr/>
            <p:nvPr/>
          </p:nvSpPr>
          <p:spPr>
            <a:xfrm>
              <a:off x="1193346" y="2445568"/>
              <a:ext cx="253153" cy="226730"/>
            </a:xfrm>
            <a:custGeom>
              <a:rect b="b" l="l" r="r" t="t"/>
              <a:pathLst>
                <a:path extrusionOk="0" h="2386" w="2664">
                  <a:moveTo>
                    <a:pt x="1336" y="1"/>
                  </a:moveTo>
                  <a:cubicBezTo>
                    <a:pt x="1213" y="1"/>
                    <a:pt x="1088" y="20"/>
                    <a:pt x="964" y="61"/>
                  </a:cubicBezTo>
                  <a:cubicBezTo>
                    <a:pt x="338" y="266"/>
                    <a:pt x="0" y="941"/>
                    <a:pt x="206" y="1567"/>
                  </a:cubicBezTo>
                  <a:cubicBezTo>
                    <a:pt x="370" y="2062"/>
                    <a:pt x="840" y="2385"/>
                    <a:pt x="1337" y="2385"/>
                  </a:cubicBezTo>
                  <a:cubicBezTo>
                    <a:pt x="1458" y="2385"/>
                    <a:pt x="1580" y="2366"/>
                    <a:pt x="1700" y="2326"/>
                  </a:cubicBezTo>
                  <a:cubicBezTo>
                    <a:pt x="2326" y="2122"/>
                    <a:pt x="2664" y="1447"/>
                    <a:pt x="2458" y="820"/>
                  </a:cubicBezTo>
                  <a:cubicBezTo>
                    <a:pt x="2295" y="318"/>
                    <a:pt x="1835" y="1"/>
                    <a:pt x="1336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1"/>
            <p:cNvSpPr/>
            <p:nvPr/>
          </p:nvSpPr>
          <p:spPr>
            <a:xfrm>
              <a:off x="1320491" y="2518928"/>
              <a:ext cx="264557" cy="137501"/>
            </a:xfrm>
            <a:custGeom>
              <a:rect b="b" l="l" r="r" t="t"/>
              <a:pathLst>
                <a:path extrusionOk="0" h="1447" w="2784">
                  <a:moveTo>
                    <a:pt x="506" y="0"/>
                  </a:moveTo>
                  <a:lnTo>
                    <a:pt x="0" y="1289"/>
                  </a:lnTo>
                  <a:lnTo>
                    <a:pt x="2711" y="1446"/>
                  </a:lnTo>
                  <a:lnTo>
                    <a:pt x="2783" y="180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71"/>
            <p:cNvSpPr/>
            <p:nvPr/>
          </p:nvSpPr>
          <p:spPr>
            <a:xfrm>
              <a:off x="1657170" y="4454137"/>
              <a:ext cx="168389" cy="186724"/>
            </a:xfrm>
            <a:custGeom>
              <a:rect b="b" l="l" r="r" t="t"/>
              <a:pathLst>
                <a:path extrusionOk="0" h="1965" w="1772">
                  <a:moveTo>
                    <a:pt x="204" y="0"/>
                  </a:moveTo>
                  <a:lnTo>
                    <a:pt x="0" y="1784"/>
                  </a:lnTo>
                  <a:lnTo>
                    <a:pt x="1578" y="1964"/>
                  </a:lnTo>
                  <a:lnTo>
                    <a:pt x="1771" y="14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71"/>
            <p:cNvSpPr/>
            <p:nvPr/>
          </p:nvSpPr>
          <p:spPr>
            <a:xfrm>
              <a:off x="1350425" y="4571400"/>
              <a:ext cx="488821" cy="177127"/>
            </a:xfrm>
            <a:custGeom>
              <a:rect b="b" l="l" r="r" t="t"/>
              <a:pathLst>
                <a:path extrusionOk="0" h="1864" w="5144">
                  <a:moveTo>
                    <a:pt x="3105" y="0"/>
                  </a:moveTo>
                  <a:cubicBezTo>
                    <a:pt x="3082" y="0"/>
                    <a:pt x="3058" y="6"/>
                    <a:pt x="3035" y="20"/>
                  </a:cubicBezTo>
                  <a:lnTo>
                    <a:pt x="408" y="1188"/>
                  </a:lnTo>
                  <a:cubicBezTo>
                    <a:pt x="240" y="1260"/>
                    <a:pt x="119" y="1393"/>
                    <a:pt x="58" y="1550"/>
                  </a:cubicBezTo>
                  <a:cubicBezTo>
                    <a:pt x="1" y="1701"/>
                    <a:pt x="99" y="1864"/>
                    <a:pt x="258" y="1864"/>
                  </a:cubicBezTo>
                  <a:cubicBezTo>
                    <a:pt x="263" y="1864"/>
                    <a:pt x="269" y="1863"/>
                    <a:pt x="275" y="1863"/>
                  </a:cubicBezTo>
                  <a:lnTo>
                    <a:pt x="4830" y="1731"/>
                  </a:lnTo>
                  <a:cubicBezTo>
                    <a:pt x="4999" y="1731"/>
                    <a:pt x="5144" y="1574"/>
                    <a:pt x="5132" y="1393"/>
                  </a:cubicBezTo>
                  <a:lnTo>
                    <a:pt x="5060" y="513"/>
                  </a:lnTo>
                  <a:cubicBezTo>
                    <a:pt x="5060" y="502"/>
                    <a:pt x="5047" y="489"/>
                    <a:pt x="5047" y="478"/>
                  </a:cubicBezTo>
                  <a:lnTo>
                    <a:pt x="4999" y="345"/>
                  </a:lnTo>
                  <a:cubicBezTo>
                    <a:pt x="4976" y="284"/>
                    <a:pt x="4920" y="252"/>
                    <a:pt x="4860" y="252"/>
                  </a:cubicBezTo>
                  <a:cubicBezTo>
                    <a:pt x="4825" y="252"/>
                    <a:pt x="4789" y="262"/>
                    <a:pt x="4758" y="285"/>
                  </a:cubicBezTo>
                  <a:cubicBezTo>
                    <a:pt x="4617" y="393"/>
                    <a:pt x="4378" y="531"/>
                    <a:pt x="4024" y="531"/>
                  </a:cubicBezTo>
                  <a:cubicBezTo>
                    <a:pt x="3985" y="531"/>
                    <a:pt x="3945" y="529"/>
                    <a:pt x="3903" y="526"/>
                  </a:cubicBezTo>
                  <a:cubicBezTo>
                    <a:pt x="3469" y="489"/>
                    <a:pt x="3312" y="261"/>
                    <a:pt x="3252" y="104"/>
                  </a:cubicBezTo>
                  <a:cubicBezTo>
                    <a:pt x="3226" y="43"/>
                    <a:pt x="3167" y="0"/>
                    <a:pt x="3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1"/>
            <p:cNvSpPr/>
            <p:nvPr/>
          </p:nvSpPr>
          <p:spPr>
            <a:xfrm>
              <a:off x="2992292" y="4472477"/>
              <a:ext cx="238329" cy="186629"/>
            </a:xfrm>
            <a:custGeom>
              <a:rect b="b" l="l" r="r" t="t"/>
              <a:pathLst>
                <a:path extrusionOk="0" h="1964" w="2508">
                  <a:moveTo>
                    <a:pt x="1" y="0"/>
                  </a:moveTo>
                  <a:lnTo>
                    <a:pt x="928" y="1784"/>
                  </a:lnTo>
                  <a:lnTo>
                    <a:pt x="2507" y="1964"/>
                  </a:lnTo>
                  <a:lnTo>
                    <a:pt x="1579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1"/>
            <p:cNvSpPr/>
            <p:nvPr/>
          </p:nvSpPr>
          <p:spPr>
            <a:xfrm>
              <a:off x="2756626" y="4590215"/>
              <a:ext cx="510678" cy="176651"/>
            </a:xfrm>
            <a:custGeom>
              <a:rect b="b" l="l" r="r" t="t"/>
              <a:pathLst>
                <a:path extrusionOk="0" h="1859" w="5374">
                  <a:moveTo>
                    <a:pt x="3102" y="0"/>
                  </a:moveTo>
                  <a:cubicBezTo>
                    <a:pt x="3080" y="0"/>
                    <a:pt x="3057" y="5"/>
                    <a:pt x="3035" y="14"/>
                  </a:cubicBezTo>
                  <a:lnTo>
                    <a:pt x="408" y="1183"/>
                  </a:lnTo>
                  <a:cubicBezTo>
                    <a:pt x="240" y="1255"/>
                    <a:pt x="119" y="1388"/>
                    <a:pt x="58" y="1544"/>
                  </a:cubicBezTo>
                  <a:cubicBezTo>
                    <a:pt x="1" y="1696"/>
                    <a:pt x="111" y="1858"/>
                    <a:pt x="259" y="1858"/>
                  </a:cubicBezTo>
                  <a:cubicBezTo>
                    <a:pt x="264" y="1858"/>
                    <a:pt x="270" y="1858"/>
                    <a:pt x="275" y="1858"/>
                  </a:cubicBezTo>
                  <a:lnTo>
                    <a:pt x="5060" y="1677"/>
                  </a:lnTo>
                  <a:cubicBezTo>
                    <a:pt x="5240" y="1665"/>
                    <a:pt x="5373" y="1509"/>
                    <a:pt x="5360" y="1340"/>
                  </a:cubicBezTo>
                  <a:lnTo>
                    <a:pt x="5060" y="508"/>
                  </a:lnTo>
                  <a:cubicBezTo>
                    <a:pt x="5060" y="496"/>
                    <a:pt x="5047" y="484"/>
                    <a:pt x="5047" y="472"/>
                  </a:cubicBezTo>
                  <a:lnTo>
                    <a:pt x="4999" y="339"/>
                  </a:lnTo>
                  <a:cubicBezTo>
                    <a:pt x="4976" y="284"/>
                    <a:pt x="4915" y="249"/>
                    <a:pt x="4853" y="249"/>
                  </a:cubicBezTo>
                  <a:cubicBezTo>
                    <a:pt x="4820" y="249"/>
                    <a:pt x="4787" y="259"/>
                    <a:pt x="4758" y="280"/>
                  </a:cubicBezTo>
                  <a:cubicBezTo>
                    <a:pt x="4617" y="388"/>
                    <a:pt x="4378" y="526"/>
                    <a:pt x="4023" y="526"/>
                  </a:cubicBezTo>
                  <a:cubicBezTo>
                    <a:pt x="3985" y="526"/>
                    <a:pt x="3944" y="524"/>
                    <a:pt x="3903" y="521"/>
                  </a:cubicBezTo>
                  <a:cubicBezTo>
                    <a:pt x="3469" y="484"/>
                    <a:pt x="3312" y="255"/>
                    <a:pt x="3252" y="98"/>
                  </a:cubicBezTo>
                  <a:cubicBezTo>
                    <a:pt x="3225" y="36"/>
                    <a:pt x="3166" y="0"/>
                    <a:pt x="3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1"/>
            <p:cNvSpPr/>
            <p:nvPr/>
          </p:nvSpPr>
          <p:spPr>
            <a:xfrm>
              <a:off x="1922769" y="1860397"/>
              <a:ext cx="240610" cy="286310"/>
            </a:xfrm>
            <a:custGeom>
              <a:rect b="b" l="l" r="r" t="t"/>
              <a:pathLst>
                <a:path extrusionOk="0" h="3013" w="2532">
                  <a:moveTo>
                    <a:pt x="2157" y="1"/>
                  </a:moveTo>
                  <a:lnTo>
                    <a:pt x="1" y="351"/>
                  </a:lnTo>
                  <a:lnTo>
                    <a:pt x="277" y="2086"/>
                  </a:lnTo>
                  <a:cubicBezTo>
                    <a:pt x="365" y="2634"/>
                    <a:pt x="833" y="3013"/>
                    <a:pt x="1370" y="3013"/>
                  </a:cubicBezTo>
                  <a:cubicBezTo>
                    <a:pt x="1423" y="3013"/>
                    <a:pt x="1477" y="3009"/>
                    <a:pt x="1531" y="3002"/>
                  </a:cubicBezTo>
                  <a:cubicBezTo>
                    <a:pt x="2122" y="2905"/>
                    <a:pt x="2531" y="2338"/>
                    <a:pt x="2435" y="1748"/>
                  </a:cubicBezTo>
                  <a:lnTo>
                    <a:pt x="2157" y="1"/>
                  </a:ln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1"/>
            <p:cNvSpPr/>
            <p:nvPr/>
          </p:nvSpPr>
          <p:spPr>
            <a:xfrm>
              <a:off x="1937593" y="1928055"/>
              <a:ext cx="234908" cy="118211"/>
            </a:xfrm>
            <a:custGeom>
              <a:rect b="b" l="l" r="r" t="t"/>
              <a:pathLst>
                <a:path extrusionOk="0" h="1244" w="2472">
                  <a:moveTo>
                    <a:pt x="2098" y="0"/>
                  </a:moveTo>
                  <a:lnTo>
                    <a:pt x="1" y="603"/>
                  </a:lnTo>
                  <a:cubicBezTo>
                    <a:pt x="1" y="603"/>
                    <a:pt x="370" y="1244"/>
                    <a:pt x="1131" y="1244"/>
                  </a:cubicBezTo>
                  <a:cubicBezTo>
                    <a:pt x="1261" y="1244"/>
                    <a:pt x="1403" y="1225"/>
                    <a:pt x="1556" y="1181"/>
                  </a:cubicBezTo>
                  <a:cubicBezTo>
                    <a:pt x="2472" y="903"/>
                    <a:pt x="2098" y="0"/>
                    <a:pt x="2098" y="0"/>
                  </a:cubicBezTo>
                  <a:close/>
                </a:path>
              </a:pathLst>
            </a:custGeom>
            <a:solidFill>
              <a:srgbClr val="F5B9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1"/>
            <p:cNvSpPr/>
            <p:nvPr/>
          </p:nvSpPr>
          <p:spPr>
            <a:xfrm>
              <a:off x="1838100" y="1571327"/>
              <a:ext cx="371082" cy="439681"/>
            </a:xfrm>
            <a:custGeom>
              <a:rect b="b" l="l" r="r" t="t"/>
              <a:pathLst>
                <a:path extrusionOk="0" h="4627" w="3905">
                  <a:moveTo>
                    <a:pt x="2022" y="1"/>
                  </a:moveTo>
                  <a:cubicBezTo>
                    <a:pt x="1979" y="1"/>
                    <a:pt x="1935" y="3"/>
                    <a:pt x="1892" y="6"/>
                  </a:cubicBezTo>
                  <a:lnTo>
                    <a:pt x="1699" y="18"/>
                  </a:lnTo>
                  <a:cubicBezTo>
                    <a:pt x="723" y="78"/>
                    <a:pt x="0" y="922"/>
                    <a:pt x="60" y="1886"/>
                  </a:cubicBezTo>
                  <a:lnTo>
                    <a:pt x="132" y="2994"/>
                  </a:lnTo>
                  <a:cubicBezTo>
                    <a:pt x="201" y="3915"/>
                    <a:pt x="973" y="4627"/>
                    <a:pt x="1881" y="4627"/>
                  </a:cubicBezTo>
                  <a:cubicBezTo>
                    <a:pt x="1925" y="4627"/>
                    <a:pt x="1968" y="4625"/>
                    <a:pt x="2012" y="4622"/>
                  </a:cubicBezTo>
                  <a:lnTo>
                    <a:pt x="2205" y="4609"/>
                  </a:lnTo>
                  <a:cubicBezTo>
                    <a:pt x="3169" y="4549"/>
                    <a:pt x="3904" y="3706"/>
                    <a:pt x="3844" y="2742"/>
                  </a:cubicBezTo>
                  <a:lnTo>
                    <a:pt x="3760" y="1633"/>
                  </a:lnTo>
                  <a:cubicBezTo>
                    <a:pt x="3702" y="713"/>
                    <a:pt x="2931" y="1"/>
                    <a:pt x="2022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1"/>
            <p:cNvSpPr/>
            <p:nvPr/>
          </p:nvSpPr>
          <p:spPr>
            <a:xfrm>
              <a:off x="1838100" y="1571327"/>
              <a:ext cx="371082" cy="439681"/>
            </a:xfrm>
            <a:custGeom>
              <a:rect b="b" l="l" r="r" t="t"/>
              <a:pathLst>
                <a:path extrusionOk="0" h="4627" w="3905">
                  <a:moveTo>
                    <a:pt x="2022" y="1"/>
                  </a:moveTo>
                  <a:cubicBezTo>
                    <a:pt x="1979" y="1"/>
                    <a:pt x="1935" y="3"/>
                    <a:pt x="1892" y="6"/>
                  </a:cubicBezTo>
                  <a:lnTo>
                    <a:pt x="1699" y="18"/>
                  </a:lnTo>
                  <a:cubicBezTo>
                    <a:pt x="723" y="78"/>
                    <a:pt x="0" y="922"/>
                    <a:pt x="60" y="1886"/>
                  </a:cubicBezTo>
                  <a:lnTo>
                    <a:pt x="132" y="2994"/>
                  </a:lnTo>
                  <a:cubicBezTo>
                    <a:pt x="201" y="3915"/>
                    <a:pt x="973" y="4627"/>
                    <a:pt x="1881" y="4627"/>
                  </a:cubicBezTo>
                  <a:cubicBezTo>
                    <a:pt x="1925" y="4627"/>
                    <a:pt x="1968" y="4625"/>
                    <a:pt x="2012" y="4622"/>
                  </a:cubicBezTo>
                  <a:lnTo>
                    <a:pt x="2205" y="4609"/>
                  </a:lnTo>
                  <a:cubicBezTo>
                    <a:pt x="3169" y="4549"/>
                    <a:pt x="3904" y="3706"/>
                    <a:pt x="3844" y="2742"/>
                  </a:cubicBezTo>
                  <a:lnTo>
                    <a:pt x="3760" y="1633"/>
                  </a:lnTo>
                  <a:cubicBezTo>
                    <a:pt x="3702" y="713"/>
                    <a:pt x="2931" y="1"/>
                    <a:pt x="2022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1"/>
            <p:cNvSpPr/>
            <p:nvPr/>
          </p:nvSpPr>
          <p:spPr>
            <a:xfrm>
              <a:off x="1785361" y="1510510"/>
              <a:ext cx="381440" cy="359099"/>
            </a:xfrm>
            <a:custGeom>
              <a:rect b="b" l="l" r="r" t="t"/>
              <a:pathLst>
                <a:path extrusionOk="0" h="3779" w="4014">
                  <a:moveTo>
                    <a:pt x="3265" y="1"/>
                  </a:moveTo>
                  <a:cubicBezTo>
                    <a:pt x="2302" y="1"/>
                    <a:pt x="651" y="646"/>
                    <a:pt x="651" y="646"/>
                  </a:cubicBezTo>
                  <a:lnTo>
                    <a:pt x="1" y="2056"/>
                  </a:lnTo>
                  <a:lnTo>
                    <a:pt x="687" y="3779"/>
                  </a:lnTo>
                  <a:lnTo>
                    <a:pt x="1049" y="3743"/>
                  </a:lnTo>
                  <a:cubicBezTo>
                    <a:pt x="1278" y="3683"/>
                    <a:pt x="1603" y="3538"/>
                    <a:pt x="1567" y="3310"/>
                  </a:cubicBezTo>
                  <a:lnTo>
                    <a:pt x="1434" y="2815"/>
                  </a:lnTo>
                  <a:cubicBezTo>
                    <a:pt x="1434" y="2815"/>
                    <a:pt x="1712" y="2321"/>
                    <a:pt x="1399" y="1960"/>
                  </a:cubicBezTo>
                  <a:cubicBezTo>
                    <a:pt x="1338" y="1899"/>
                    <a:pt x="1314" y="1815"/>
                    <a:pt x="1326" y="1730"/>
                  </a:cubicBezTo>
                  <a:cubicBezTo>
                    <a:pt x="1347" y="1582"/>
                    <a:pt x="1424" y="1406"/>
                    <a:pt x="1712" y="1406"/>
                  </a:cubicBezTo>
                  <a:cubicBezTo>
                    <a:pt x="1752" y="1406"/>
                    <a:pt x="1796" y="1410"/>
                    <a:pt x="1844" y="1417"/>
                  </a:cubicBezTo>
                  <a:cubicBezTo>
                    <a:pt x="2014" y="1443"/>
                    <a:pt x="2229" y="1467"/>
                    <a:pt x="2456" y="1467"/>
                  </a:cubicBezTo>
                  <a:cubicBezTo>
                    <a:pt x="3068" y="1467"/>
                    <a:pt x="3771" y="1297"/>
                    <a:pt x="3929" y="549"/>
                  </a:cubicBezTo>
                  <a:cubicBezTo>
                    <a:pt x="4013" y="140"/>
                    <a:pt x="3714" y="1"/>
                    <a:pt x="3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1"/>
            <p:cNvSpPr/>
            <p:nvPr/>
          </p:nvSpPr>
          <p:spPr>
            <a:xfrm>
              <a:off x="1780799" y="1774398"/>
              <a:ext cx="123726" cy="119541"/>
            </a:xfrm>
            <a:custGeom>
              <a:rect b="b" l="l" r="r" t="t"/>
              <a:pathLst>
                <a:path extrusionOk="0" h="1258" w="1302">
                  <a:moveTo>
                    <a:pt x="657" y="1"/>
                  </a:moveTo>
                  <a:cubicBezTo>
                    <a:pt x="643" y="1"/>
                    <a:pt x="629" y="1"/>
                    <a:pt x="615" y="2"/>
                  </a:cubicBezTo>
                  <a:cubicBezTo>
                    <a:pt x="266" y="26"/>
                    <a:pt x="1" y="327"/>
                    <a:pt x="25" y="677"/>
                  </a:cubicBezTo>
                  <a:cubicBezTo>
                    <a:pt x="48" y="1011"/>
                    <a:pt x="324" y="1257"/>
                    <a:pt x="654" y="1257"/>
                  </a:cubicBezTo>
                  <a:cubicBezTo>
                    <a:pt x="669" y="1257"/>
                    <a:pt x="684" y="1257"/>
                    <a:pt x="699" y="1256"/>
                  </a:cubicBezTo>
                  <a:cubicBezTo>
                    <a:pt x="1048" y="1231"/>
                    <a:pt x="1302" y="930"/>
                    <a:pt x="1278" y="592"/>
                  </a:cubicBezTo>
                  <a:cubicBezTo>
                    <a:pt x="1255" y="258"/>
                    <a:pt x="977" y="1"/>
                    <a:pt x="657" y="1"/>
                  </a:cubicBezTo>
                  <a:close/>
                </a:path>
              </a:pathLst>
            </a:custGeom>
            <a:solidFill>
              <a:srgbClr val="F6C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1"/>
            <p:cNvSpPr/>
            <p:nvPr/>
          </p:nvSpPr>
          <p:spPr>
            <a:xfrm>
              <a:off x="1463601" y="2119913"/>
              <a:ext cx="900100" cy="631441"/>
            </a:xfrm>
            <a:custGeom>
              <a:rect b="b" l="l" r="r" t="t"/>
              <a:pathLst>
                <a:path extrusionOk="0" h="6645" w="9472">
                  <a:moveTo>
                    <a:pt x="8163" y="0"/>
                  </a:moveTo>
                  <a:cubicBezTo>
                    <a:pt x="7773" y="0"/>
                    <a:pt x="7390" y="195"/>
                    <a:pt x="7171" y="547"/>
                  </a:cubicBezTo>
                  <a:lnTo>
                    <a:pt x="5158" y="3753"/>
                  </a:lnTo>
                  <a:lnTo>
                    <a:pt x="254" y="3753"/>
                  </a:lnTo>
                  <a:lnTo>
                    <a:pt x="0" y="6066"/>
                  </a:lnTo>
                  <a:lnTo>
                    <a:pt x="5206" y="6633"/>
                  </a:lnTo>
                  <a:cubicBezTo>
                    <a:pt x="5243" y="6633"/>
                    <a:pt x="5291" y="6645"/>
                    <a:pt x="5326" y="6645"/>
                  </a:cubicBezTo>
                  <a:cubicBezTo>
                    <a:pt x="5725" y="6645"/>
                    <a:pt x="6098" y="6440"/>
                    <a:pt x="6315" y="6091"/>
                  </a:cubicBezTo>
                  <a:lnTo>
                    <a:pt x="9134" y="1776"/>
                  </a:lnTo>
                  <a:cubicBezTo>
                    <a:pt x="9472" y="1235"/>
                    <a:pt x="9316" y="512"/>
                    <a:pt x="8773" y="174"/>
                  </a:cubicBezTo>
                  <a:cubicBezTo>
                    <a:pt x="8584" y="56"/>
                    <a:pt x="837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1"/>
            <p:cNvSpPr/>
            <p:nvPr/>
          </p:nvSpPr>
          <p:spPr>
            <a:xfrm>
              <a:off x="1622770" y="2892191"/>
              <a:ext cx="848596" cy="1603262"/>
            </a:xfrm>
            <a:custGeom>
              <a:rect b="b" l="l" r="r" t="t"/>
              <a:pathLst>
                <a:path extrusionOk="0" h="16872" w="8930">
                  <a:moveTo>
                    <a:pt x="4832" y="1"/>
                  </a:moveTo>
                  <a:lnTo>
                    <a:pt x="941" y="7508"/>
                  </a:lnTo>
                  <a:lnTo>
                    <a:pt x="1" y="16871"/>
                  </a:lnTo>
                  <a:lnTo>
                    <a:pt x="2555" y="16871"/>
                  </a:lnTo>
                  <a:lnTo>
                    <a:pt x="3868" y="8375"/>
                  </a:lnTo>
                  <a:lnTo>
                    <a:pt x="8929" y="1664"/>
                  </a:lnTo>
                  <a:lnTo>
                    <a:pt x="48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1"/>
            <p:cNvSpPr/>
            <p:nvPr/>
          </p:nvSpPr>
          <p:spPr>
            <a:xfrm>
              <a:off x="2081938" y="2841827"/>
              <a:ext cx="1139570" cy="1691350"/>
            </a:xfrm>
            <a:custGeom>
              <a:rect b="b" l="l" r="r" t="t"/>
              <a:pathLst>
                <a:path extrusionOk="0" h="17799" w="11992">
                  <a:moveTo>
                    <a:pt x="5544" y="0"/>
                  </a:moveTo>
                  <a:lnTo>
                    <a:pt x="0" y="531"/>
                  </a:lnTo>
                  <a:lnTo>
                    <a:pt x="1832" y="2892"/>
                  </a:lnTo>
                  <a:lnTo>
                    <a:pt x="4664" y="9689"/>
                  </a:lnTo>
                  <a:lnTo>
                    <a:pt x="9327" y="17798"/>
                  </a:lnTo>
                  <a:lnTo>
                    <a:pt x="11991" y="17606"/>
                  </a:lnTo>
                  <a:lnTo>
                    <a:pt x="7616" y="8881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1"/>
            <p:cNvSpPr/>
            <p:nvPr/>
          </p:nvSpPr>
          <p:spPr>
            <a:xfrm>
              <a:off x="2047539" y="2288680"/>
              <a:ext cx="285273" cy="430653"/>
            </a:xfrm>
            <a:custGeom>
              <a:rect b="b" l="l" r="r" t="t"/>
              <a:pathLst>
                <a:path extrusionOk="0" h="4532" w="3002">
                  <a:moveTo>
                    <a:pt x="2989" y="0"/>
                  </a:moveTo>
                  <a:lnTo>
                    <a:pt x="1" y="4520"/>
                  </a:lnTo>
                  <a:lnTo>
                    <a:pt x="1" y="4531"/>
                  </a:lnTo>
                  <a:lnTo>
                    <a:pt x="13" y="4531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rgbClr val="ADB6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1"/>
            <p:cNvSpPr/>
            <p:nvPr/>
          </p:nvSpPr>
          <p:spPr>
            <a:xfrm>
              <a:off x="1952607" y="2359664"/>
              <a:ext cx="74407" cy="118116"/>
            </a:xfrm>
            <a:custGeom>
              <a:rect b="b" l="l" r="r" t="t"/>
              <a:pathLst>
                <a:path extrusionOk="0" h="1243" w="783">
                  <a:moveTo>
                    <a:pt x="771" y="1"/>
                  </a:moveTo>
                  <a:lnTo>
                    <a:pt x="12" y="1230"/>
                  </a:lnTo>
                  <a:cubicBezTo>
                    <a:pt x="0" y="1230"/>
                    <a:pt x="0" y="1242"/>
                    <a:pt x="12" y="1242"/>
                  </a:cubicBezTo>
                  <a:lnTo>
                    <a:pt x="783" y="13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rgbClr val="ADB6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00" name="Google Shape;1000;p71"/>
          <p:cNvCxnSpPr/>
          <p:nvPr/>
        </p:nvCxnSpPr>
        <p:spPr>
          <a:xfrm>
            <a:off x="3822900" y="4172110"/>
            <a:ext cx="9918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1" name="Google Shape;1001;p71"/>
          <p:cNvSpPr txBox="1"/>
          <p:nvPr>
            <p:ph type="title"/>
          </p:nvPr>
        </p:nvSpPr>
        <p:spPr>
          <a:xfrm>
            <a:off x="2144954" y="1203300"/>
            <a:ext cx="45204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Thanks</a:t>
            </a:r>
            <a:endParaRPr sz="10000"/>
          </a:p>
        </p:txBody>
      </p:sp>
      <p:sp>
        <p:nvSpPr>
          <p:cNvPr id="1002" name="Google Shape;1002;p71"/>
          <p:cNvSpPr txBox="1"/>
          <p:nvPr/>
        </p:nvSpPr>
        <p:spPr>
          <a:xfrm>
            <a:off x="3626200" y="3234725"/>
            <a:ext cx="1421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ED4E39"/>
                </a:solidFill>
                <a:latin typeface="Bebas Neue"/>
                <a:ea typeface="Bebas Neue"/>
                <a:cs typeface="Bebas Neue"/>
                <a:sym typeface="Bebas Neue"/>
              </a:rPr>
              <a:t>SLUGFIT</a:t>
            </a:r>
            <a:endParaRPr sz="40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03" name="Google Shape;1003;p71"/>
          <p:cNvSpPr txBox="1"/>
          <p:nvPr/>
        </p:nvSpPr>
        <p:spPr>
          <a:xfrm>
            <a:off x="3626200" y="3787250"/>
            <a:ext cx="1557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54444"/>
                </a:solidFill>
                <a:latin typeface="Bebas Neue"/>
                <a:ea typeface="Bebas Neue"/>
                <a:cs typeface="Bebas Neue"/>
                <a:sym typeface="Bebas Neue"/>
              </a:rPr>
              <a:t>We see mass in your future</a:t>
            </a:r>
            <a:endParaRPr sz="105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4"/>
          <p:cNvSpPr txBox="1"/>
          <p:nvPr>
            <p:ph type="title"/>
          </p:nvPr>
        </p:nvSpPr>
        <p:spPr>
          <a:xfrm>
            <a:off x="720075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TEAM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5" name="Google Shape;475;p54"/>
          <p:cNvSpPr txBox="1"/>
          <p:nvPr>
            <p:ph idx="3" type="title"/>
          </p:nvPr>
        </p:nvSpPr>
        <p:spPr>
          <a:xfrm>
            <a:off x="3202425" y="1185225"/>
            <a:ext cx="27975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Nicholas Gunner Spencer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Product Owner</a:t>
            </a:r>
            <a:endParaRPr sz="1000"/>
          </a:p>
        </p:txBody>
      </p:sp>
      <p:sp>
        <p:nvSpPr>
          <p:cNvPr id="476" name="Google Shape;476;p54"/>
          <p:cNvSpPr/>
          <p:nvPr/>
        </p:nvSpPr>
        <p:spPr>
          <a:xfrm rot="-9000268">
            <a:off x="5096974" y="1631833"/>
            <a:ext cx="411454" cy="349849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54"/>
          <p:cNvSpPr/>
          <p:nvPr/>
        </p:nvSpPr>
        <p:spPr>
          <a:xfrm rot="1799732">
            <a:off x="1124925" y="2651158"/>
            <a:ext cx="411454" cy="349849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54"/>
          <p:cNvSpPr/>
          <p:nvPr/>
        </p:nvSpPr>
        <p:spPr>
          <a:xfrm rot="-4540028">
            <a:off x="8038888" y="2359297"/>
            <a:ext cx="245863" cy="200581"/>
          </a:xfrm>
          <a:custGeom>
            <a:rect b="b" l="l" r="r" t="t"/>
            <a:pathLst>
              <a:path extrusionOk="0" h="11979" w="14089">
                <a:moveTo>
                  <a:pt x="4285" y="0"/>
                </a:moveTo>
                <a:cubicBezTo>
                  <a:pt x="2217" y="0"/>
                  <a:pt x="1" y="1339"/>
                  <a:pt x="8" y="4986"/>
                </a:cubicBezTo>
                <a:cubicBezTo>
                  <a:pt x="19" y="11168"/>
                  <a:pt x="6059" y="11911"/>
                  <a:pt x="6059" y="11911"/>
                </a:cubicBezTo>
                <a:cubicBezTo>
                  <a:pt x="6402" y="11957"/>
                  <a:pt x="6742" y="11979"/>
                  <a:pt x="7075" y="11979"/>
                </a:cubicBezTo>
                <a:cubicBezTo>
                  <a:pt x="10960" y="11979"/>
                  <a:pt x="14088" y="8957"/>
                  <a:pt x="13585" y="4833"/>
                </a:cubicBezTo>
                <a:cubicBezTo>
                  <a:pt x="13039" y="355"/>
                  <a:pt x="8986" y="2692"/>
                  <a:pt x="7075" y="966"/>
                </a:cubicBezTo>
                <a:cubicBezTo>
                  <a:pt x="6414" y="369"/>
                  <a:pt x="5370" y="0"/>
                  <a:pt x="4285" y="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54"/>
          <p:cNvSpPr txBox="1"/>
          <p:nvPr>
            <p:ph idx="3" type="title"/>
          </p:nvPr>
        </p:nvSpPr>
        <p:spPr>
          <a:xfrm>
            <a:off x="3513521" y="2204550"/>
            <a:ext cx="21753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Luong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0" name="Google Shape;480;p54"/>
          <p:cNvSpPr txBox="1"/>
          <p:nvPr>
            <p:ph idx="3" type="title"/>
          </p:nvPr>
        </p:nvSpPr>
        <p:spPr>
          <a:xfrm>
            <a:off x="3484421" y="1719925"/>
            <a:ext cx="21753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Zack Traczyk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Scrum Master #3</a:t>
            </a:r>
            <a:endParaRPr/>
          </a:p>
        </p:txBody>
      </p:sp>
      <p:sp>
        <p:nvSpPr>
          <p:cNvPr id="481" name="Google Shape;481;p54"/>
          <p:cNvSpPr txBox="1"/>
          <p:nvPr>
            <p:ph idx="3" type="title"/>
          </p:nvPr>
        </p:nvSpPr>
        <p:spPr>
          <a:xfrm>
            <a:off x="3484346" y="2642475"/>
            <a:ext cx="21753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Oliver Hu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2" name="Google Shape;482;p54"/>
          <p:cNvSpPr txBox="1"/>
          <p:nvPr>
            <p:ph idx="3" type="title"/>
          </p:nvPr>
        </p:nvSpPr>
        <p:spPr>
          <a:xfrm>
            <a:off x="3484346" y="3180238"/>
            <a:ext cx="2175300" cy="36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Shaan Mistry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Scrum Master #1</a:t>
            </a:r>
            <a:endParaRPr sz="1000"/>
          </a:p>
        </p:txBody>
      </p:sp>
      <p:sp>
        <p:nvSpPr>
          <p:cNvPr id="483" name="Google Shape;483;p54"/>
          <p:cNvSpPr txBox="1"/>
          <p:nvPr>
            <p:ph idx="3" type="title"/>
          </p:nvPr>
        </p:nvSpPr>
        <p:spPr>
          <a:xfrm>
            <a:off x="3513525" y="3668100"/>
            <a:ext cx="2175300" cy="778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Paul Simbulan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Scrum Master #2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4" name="Google Shape;484;p54"/>
          <p:cNvGrpSpPr/>
          <p:nvPr/>
        </p:nvGrpSpPr>
        <p:grpSpPr>
          <a:xfrm>
            <a:off x="6078387" y="495157"/>
            <a:ext cx="906357" cy="472446"/>
            <a:chOff x="3977350" y="4171200"/>
            <a:chExt cx="1650623" cy="860400"/>
          </a:xfrm>
        </p:grpSpPr>
        <p:sp>
          <p:nvSpPr>
            <p:cNvPr id="485" name="Google Shape;485;p54"/>
            <p:cNvSpPr/>
            <p:nvPr/>
          </p:nvSpPr>
          <p:spPr>
            <a:xfrm>
              <a:off x="4132968" y="4425092"/>
              <a:ext cx="1259328" cy="339573"/>
            </a:xfrm>
            <a:custGeom>
              <a:rect b="b" l="l" r="r" t="t"/>
              <a:pathLst>
                <a:path extrusionOk="0" h="1510" w="5600">
                  <a:moveTo>
                    <a:pt x="0" y="1"/>
                  </a:moveTo>
                  <a:lnTo>
                    <a:pt x="0" y="1510"/>
                  </a:lnTo>
                  <a:lnTo>
                    <a:pt x="5600" y="1510"/>
                  </a:lnTo>
                  <a:lnTo>
                    <a:pt x="5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54"/>
            <p:cNvSpPr/>
            <p:nvPr/>
          </p:nvSpPr>
          <p:spPr>
            <a:xfrm>
              <a:off x="4132968" y="4425092"/>
              <a:ext cx="401636" cy="339573"/>
            </a:xfrm>
            <a:custGeom>
              <a:rect b="b" l="l" r="r" t="t"/>
              <a:pathLst>
                <a:path extrusionOk="0" h="1510" w="1786">
                  <a:moveTo>
                    <a:pt x="0" y="1"/>
                  </a:moveTo>
                  <a:lnTo>
                    <a:pt x="0" y="1510"/>
                  </a:lnTo>
                  <a:lnTo>
                    <a:pt x="1739" y="1510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54"/>
            <p:cNvSpPr/>
            <p:nvPr/>
          </p:nvSpPr>
          <p:spPr>
            <a:xfrm>
              <a:off x="5052505" y="4425092"/>
              <a:ext cx="339794" cy="339573"/>
            </a:xfrm>
            <a:custGeom>
              <a:rect b="b" l="l" r="r" t="t"/>
              <a:pathLst>
                <a:path extrusionOk="0" h="1510" w="1511">
                  <a:moveTo>
                    <a:pt x="82" y="1"/>
                  </a:moveTo>
                  <a:lnTo>
                    <a:pt x="1" y="1510"/>
                  </a:lnTo>
                  <a:lnTo>
                    <a:pt x="1511" y="1510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54"/>
            <p:cNvSpPr/>
            <p:nvPr/>
          </p:nvSpPr>
          <p:spPr>
            <a:xfrm>
              <a:off x="3977350" y="4189191"/>
              <a:ext cx="471798" cy="842410"/>
            </a:xfrm>
            <a:custGeom>
              <a:rect b="b" l="l" r="r" t="t"/>
              <a:pathLst>
                <a:path extrusionOk="0" h="3746" w="2098">
                  <a:moveTo>
                    <a:pt x="369" y="1"/>
                  </a:moveTo>
                  <a:cubicBezTo>
                    <a:pt x="162" y="1"/>
                    <a:pt x="1" y="162"/>
                    <a:pt x="1" y="369"/>
                  </a:cubicBezTo>
                  <a:lnTo>
                    <a:pt x="1" y="3377"/>
                  </a:lnTo>
                  <a:cubicBezTo>
                    <a:pt x="1" y="3584"/>
                    <a:pt x="162" y="3746"/>
                    <a:pt x="369" y="3746"/>
                  </a:cubicBezTo>
                  <a:lnTo>
                    <a:pt x="1729" y="3746"/>
                  </a:lnTo>
                  <a:cubicBezTo>
                    <a:pt x="1936" y="3746"/>
                    <a:pt x="2098" y="3584"/>
                    <a:pt x="2098" y="3377"/>
                  </a:cubicBezTo>
                  <a:lnTo>
                    <a:pt x="2098" y="369"/>
                  </a:lnTo>
                  <a:cubicBezTo>
                    <a:pt x="2098" y="162"/>
                    <a:pt x="1936" y="1"/>
                    <a:pt x="17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54"/>
            <p:cNvSpPr/>
            <p:nvPr/>
          </p:nvSpPr>
          <p:spPr>
            <a:xfrm>
              <a:off x="5158874" y="4171200"/>
              <a:ext cx="469100" cy="839711"/>
            </a:xfrm>
            <a:custGeom>
              <a:rect b="b" l="l" r="r" t="t"/>
              <a:pathLst>
                <a:path extrusionOk="0" h="3734" w="2086">
                  <a:moveTo>
                    <a:pt x="358" y="0"/>
                  </a:moveTo>
                  <a:cubicBezTo>
                    <a:pt x="162" y="0"/>
                    <a:pt x="1" y="162"/>
                    <a:pt x="1" y="357"/>
                  </a:cubicBezTo>
                  <a:lnTo>
                    <a:pt x="1" y="3376"/>
                  </a:lnTo>
                  <a:cubicBezTo>
                    <a:pt x="1" y="3572"/>
                    <a:pt x="162" y="3734"/>
                    <a:pt x="358" y="3734"/>
                  </a:cubicBezTo>
                  <a:lnTo>
                    <a:pt x="1729" y="3734"/>
                  </a:lnTo>
                  <a:cubicBezTo>
                    <a:pt x="1925" y="3734"/>
                    <a:pt x="2086" y="3572"/>
                    <a:pt x="2086" y="3376"/>
                  </a:cubicBezTo>
                  <a:lnTo>
                    <a:pt x="2086" y="357"/>
                  </a:lnTo>
                  <a:cubicBezTo>
                    <a:pt x="2086" y="162"/>
                    <a:pt x="1925" y="0"/>
                    <a:pt x="17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54"/>
          <p:cNvGrpSpPr/>
          <p:nvPr/>
        </p:nvGrpSpPr>
        <p:grpSpPr>
          <a:xfrm>
            <a:off x="2216772" y="539673"/>
            <a:ext cx="813097" cy="428135"/>
            <a:chOff x="3977350" y="4171200"/>
            <a:chExt cx="1650623" cy="860400"/>
          </a:xfrm>
        </p:grpSpPr>
        <p:sp>
          <p:nvSpPr>
            <p:cNvPr id="491" name="Google Shape;491;p54"/>
            <p:cNvSpPr/>
            <p:nvPr/>
          </p:nvSpPr>
          <p:spPr>
            <a:xfrm>
              <a:off x="4132968" y="4425092"/>
              <a:ext cx="1259328" cy="339573"/>
            </a:xfrm>
            <a:custGeom>
              <a:rect b="b" l="l" r="r" t="t"/>
              <a:pathLst>
                <a:path extrusionOk="0" h="1510" w="5600">
                  <a:moveTo>
                    <a:pt x="0" y="1"/>
                  </a:moveTo>
                  <a:lnTo>
                    <a:pt x="0" y="1510"/>
                  </a:lnTo>
                  <a:lnTo>
                    <a:pt x="5600" y="1510"/>
                  </a:lnTo>
                  <a:lnTo>
                    <a:pt x="5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54"/>
            <p:cNvSpPr/>
            <p:nvPr/>
          </p:nvSpPr>
          <p:spPr>
            <a:xfrm>
              <a:off x="4132968" y="4425092"/>
              <a:ext cx="401636" cy="339573"/>
            </a:xfrm>
            <a:custGeom>
              <a:rect b="b" l="l" r="r" t="t"/>
              <a:pathLst>
                <a:path extrusionOk="0" h="1510" w="1786">
                  <a:moveTo>
                    <a:pt x="0" y="1"/>
                  </a:moveTo>
                  <a:lnTo>
                    <a:pt x="0" y="1510"/>
                  </a:lnTo>
                  <a:lnTo>
                    <a:pt x="1739" y="1510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54"/>
            <p:cNvSpPr/>
            <p:nvPr/>
          </p:nvSpPr>
          <p:spPr>
            <a:xfrm>
              <a:off x="5052505" y="4425092"/>
              <a:ext cx="339794" cy="339573"/>
            </a:xfrm>
            <a:custGeom>
              <a:rect b="b" l="l" r="r" t="t"/>
              <a:pathLst>
                <a:path extrusionOk="0" h="1510" w="1511">
                  <a:moveTo>
                    <a:pt x="82" y="1"/>
                  </a:moveTo>
                  <a:lnTo>
                    <a:pt x="1" y="1510"/>
                  </a:lnTo>
                  <a:lnTo>
                    <a:pt x="1511" y="1510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54"/>
            <p:cNvSpPr/>
            <p:nvPr/>
          </p:nvSpPr>
          <p:spPr>
            <a:xfrm>
              <a:off x="3977350" y="4189191"/>
              <a:ext cx="471798" cy="842410"/>
            </a:xfrm>
            <a:custGeom>
              <a:rect b="b" l="l" r="r" t="t"/>
              <a:pathLst>
                <a:path extrusionOk="0" h="3746" w="2098">
                  <a:moveTo>
                    <a:pt x="369" y="1"/>
                  </a:moveTo>
                  <a:cubicBezTo>
                    <a:pt x="162" y="1"/>
                    <a:pt x="1" y="162"/>
                    <a:pt x="1" y="369"/>
                  </a:cubicBezTo>
                  <a:lnTo>
                    <a:pt x="1" y="3377"/>
                  </a:lnTo>
                  <a:cubicBezTo>
                    <a:pt x="1" y="3584"/>
                    <a:pt x="162" y="3746"/>
                    <a:pt x="369" y="3746"/>
                  </a:cubicBezTo>
                  <a:lnTo>
                    <a:pt x="1729" y="3746"/>
                  </a:lnTo>
                  <a:cubicBezTo>
                    <a:pt x="1936" y="3746"/>
                    <a:pt x="2098" y="3584"/>
                    <a:pt x="2098" y="3377"/>
                  </a:cubicBezTo>
                  <a:lnTo>
                    <a:pt x="2098" y="369"/>
                  </a:lnTo>
                  <a:cubicBezTo>
                    <a:pt x="2098" y="162"/>
                    <a:pt x="1936" y="1"/>
                    <a:pt x="17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54"/>
            <p:cNvSpPr/>
            <p:nvPr/>
          </p:nvSpPr>
          <p:spPr>
            <a:xfrm>
              <a:off x="5158874" y="4171200"/>
              <a:ext cx="469100" cy="839711"/>
            </a:xfrm>
            <a:custGeom>
              <a:rect b="b" l="l" r="r" t="t"/>
              <a:pathLst>
                <a:path extrusionOk="0" h="3734" w="2086">
                  <a:moveTo>
                    <a:pt x="358" y="0"/>
                  </a:moveTo>
                  <a:cubicBezTo>
                    <a:pt x="162" y="0"/>
                    <a:pt x="1" y="162"/>
                    <a:pt x="1" y="357"/>
                  </a:cubicBezTo>
                  <a:lnTo>
                    <a:pt x="1" y="3376"/>
                  </a:lnTo>
                  <a:cubicBezTo>
                    <a:pt x="1" y="3572"/>
                    <a:pt x="162" y="3734"/>
                    <a:pt x="358" y="3734"/>
                  </a:cubicBezTo>
                  <a:lnTo>
                    <a:pt x="1729" y="3734"/>
                  </a:lnTo>
                  <a:cubicBezTo>
                    <a:pt x="1925" y="3734"/>
                    <a:pt x="2086" y="3572"/>
                    <a:pt x="2086" y="3376"/>
                  </a:cubicBezTo>
                  <a:lnTo>
                    <a:pt x="2086" y="357"/>
                  </a:lnTo>
                  <a:cubicBezTo>
                    <a:pt x="2086" y="162"/>
                    <a:pt x="1925" y="0"/>
                    <a:pt x="17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5"/>
          <p:cNvSpPr txBox="1"/>
          <p:nvPr>
            <p:ph type="title"/>
          </p:nvPr>
        </p:nvSpPr>
        <p:spPr>
          <a:xfrm>
            <a:off x="2770950" y="357475"/>
            <a:ext cx="360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Slugfit</a:t>
            </a:r>
            <a:endParaRPr/>
          </a:p>
        </p:txBody>
      </p:sp>
      <p:sp>
        <p:nvSpPr>
          <p:cNvPr id="501" name="Google Shape;501;p55"/>
          <p:cNvSpPr txBox="1"/>
          <p:nvPr>
            <p:ph idx="4294967295" type="body"/>
          </p:nvPr>
        </p:nvSpPr>
        <p:spPr>
          <a:xfrm>
            <a:off x="1723650" y="3650850"/>
            <a:ext cx="56967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User = Weightlifter that wants to design their own workouts</a:t>
            </a:r>
            <a:endParaRPr b="1" sz="18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502" name="Google Shape;502;p55"/>
          <p:cNvSpPr txBox="1"/>
          <p:nvPr>
            <p:ph idx="4294967295" type="body"/>
          </p:nvPr>
        </p:nvSpPr>
        <p:spPr>
          <a:xfrm>
            <a:off x="883500" y="1158325"/>
            <a:ext cx="3645000" cy="25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nton"/>
                <a:ea typeface="Anton"/>
                <a:cs typeface="Anton"/>
                <a:sym typeface="Anton"/>
              </a:rPr>
              <a:t>Problems</a:t>
            </a:r>
            <a:endParaRPr sz="18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46524"/>
              </a:buClr>
              <a:buSzPts val="1600"/>
              <a:buFont typeface="Darker Grotesque"/>
              <a:buChar char="●"/>
            </a:pPr>
            <a:r>
              <a:rPr lang="en" sz="16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No good social apps for weightlifting (like Strava is for running)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46524"/>
              </a:buClr>
              <a:buSzPts val="1600"/>
              <a:buFont typeface="Darker Grotesque"/>
              <a:buChar char="●"/>
            </a:pPr>
            <a:r>
              <a:rPr lang="en" sz="16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No easy method to create, use, and share workouts (like Notion is for notes)</a:t>
            </a:r>
            <a:endParaRPr sz="1600"/>
          </a:p>
          <a:p>
            <a:pPr indent="0" lvl="0" marL="45720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03" name="Google Shape;503;p55"/>
          <p:cNvSpPr txBox="1"/>
          <p:nvPr>
            <p:ph idx="4294967295" type="body"/>
          </p:nvPr>
        </p:nvSpPr>
        <p:spPr>
          <a:xfrm>
            <a:off x="4702325" y="1277700"/>
            <a:ext cx="3645000" cy="25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nton"/>
                <a:ea typeface="Anton"/>
                <a:cs typeface="Anton"/>
                <a:sym typeface="Anton"/>
              </a:rPr>
              <a:t>Opportunity</a:t>
            </a:r>
            <a:endParaRPr sz="18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46524"/>
              </a:buClr>
              <a:buSzPts val="1600"/>
              <a:buFont typeface="Darker Grotesque"/>
              <a:buChar char="●"/>
            </a:pPr>
            <a:r>
              <a:rPr lang="en" sz="16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Weightlifting mobile app that provides a Notion-like workout customization interface and a way to share completed workouts with friends.</a:t>
            </a:r>
            <a:endParaRPr sz="1600"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45720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6"/>
          <p:cNvSpPr txBox="1"/>
          <p:nvPr>
            <p:ph type="title"/>
          </p:nvPr>
        </p:nvSpPr>
        <p:spPr>
          <a:xfrm>
            <a:off x="714150" y="10576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Goals</a:t>
            </a:r>
            <a:endParaRPr b="1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09" name="Google Shape;509;p56"/>
          <p:cNvGraphicFramePr/>
          <p:nvPr/>
        </p:nvGraphicFramePr>
        <p:xfrm>
          <a:off x="714150" y="913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{4CE3790A-ED78-4958-8C1A-7E90B65D154B}</a:tableStyleId>
              </a:tblPr>
              <a:tblGrid>
                <a:gridCol w="3790075"/>
                <a:gridCol w="4198775"/>
              </a:tblGrid>
              <a:tr h="40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Set out to Achieve</a:t>
                      </a:r>
                      <a:endParaRPr sz="18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51775"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F46524"/>
                        </a:buClr>
                        <a:buSzPts val="1400"/>
                        <a:buFont typeface="Darker Grotesque"/>
                        <a:buChar char="•"/>
                      </a:pPr>
                      <a:r>
                        <a:rPr b="1" lang="en"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Signup and Login with an account</a:t>
                      </a:r>
                      <a:endParaRPr b="1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Darker Grotesque Medium"/>
                        <a:ea typeface="Darker Grotesque Medium"/>
                        <a:cs typeface="Darker Grotesque Medium"/>
                        <a:sym typeface="Darker Grotesque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1775"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F46524"/>
                        </a:buClr>
                        <a:buSzPts val="1400"/>
                        <a:buFont typeface="Darker Grotesque"/>
                        <a:buChar char="•"/>
                      </a:pPr>
                      <a:r>
                        <a:rPr b="1" lang="en"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Design and use workouts on a mobile device</a:t>
                      </a:r>
                      <a:endParaRPr b="1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Darker Grotesque Medium"/>
                        <a:ea typeface="Darker Grotesque Medium"/>
                        <a:cs typeface="Darker Grotesque Medium"/>
                        <a:sym typeface="Darker Grotesque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1775"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F46524"/>
                        </a:buClr>
                        <a:buSzPts val="1400"/>
                        <a:buFont typeface="Darker Grotesque"/>
                        <a:buChar char="•"/>
                      </a:pPr>
                      <a:r>
                        <a:rPr b="1" lang="en"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Workout history with Calendar view</a:t>
                      </a:r>
                      <a:endParaRPr b="1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Darker Grotesque Medium"/>
                        <a:ea typeface="Darker Grotesque Medium"/>
                        <a:cs typeface="Darker Grotesque Medium"/>
                        <a:sym typeface="Darker Grotesque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1775"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46524"/>
                        </a:buClr>
                        <a:buSzPts val="1400"/>
                        <a:buFont typeface="Darker Grotesque"/>
                        <a:buChar char="•"/>
                      </a:pPr>
                      <a:r>
                        <a:rPr b="1" lang="en"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Track exercise-specific progress over time</a:t>
                      </a:r>
                      <a:endParaRPr b="1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Darker Grotesque Medium"/>
                        <a:ea typeface="Darker Grotesque Medium"/>
                        <a:cs typeface="Darker Grotesque Medium"/>
                        <a:sym typeface="Darker Grotesque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1775"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F46524"/>
                        </a:buClr>
                        <a:buSzPts val="1400"/>
                        <a:buFont typeface="Darker Grotesque"/>
                        <a:buChar char="•"/>
                      </a:pPr>
                      <a:r>
                        <a:rPr b="1" lang="en"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All data to persists even after logging out</a:t>
                      </a:r>
                      <a:endParaRPr b="1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Darker Grotesque Medium"/>
                        <a:ea typeface="Darker Grotesque Medium"/>
                        <a:cs typeface="Darker Grotesque Medium"/>
                        <a:sym typeface="Darker Grotesque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1775"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46524"/>
                        </a:buClr>
                        <a:buSzPts val="1400"/>
                        <a:buFont typeface="Darker Grotesque"/>
                        <a:buChar char="•"/>
                      </a:pPr>
                      <a:r>
                        <a:rPr b="1" lang="en"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Add friends</a:t>
                      </a:r>
                      <a:endParaRPr b="1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Darker Grotesque Medium"/>
                        <a:ea typeface="Darker Grotesque Medium"/>
                        <a:cs typeface="Darker Grotesque Medium"/>
                        <a:sym typeface="Darker Grotesque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1775"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46524"/>
                        </a:buClr>
                        <a:buSzPts val="1400"/>
                        <a:buFont typeface="Darker Grotesque"/>
                        <a:buChar char="•"/>
                      </a:pPr>
                      <a:r>
                        <a:rPr b="1" lang="en"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Share workouts with friends</a:t>
                      </a:r>
                      <a:endParaRPr b="1"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Darker Grotesque Medium"/>
                        <a:ea typeface="Darker Grotesque Medium"/>
                        <a:cs typeface="Darker Grotesque Medium"/>
                        <a:sym typeface="Darker Grotesque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87475"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46524"/>
                        </a:buClr>
                        <a:buSzPts val="1400"/>
                        <a:buFont typeface="Darker Grotesque"/>
                        <a:buChar char="•"/>
                      </a:pPr>
                      <a:r>
                        <a:rPr b="1" lang="en"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Publish to and view a feed of you and your friends’ workouts completed</a:t>
                      </a:r>
                      <a:endParaRPr b="1"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Darker Grotesque Medium"/>
                        <a:ea typeface="Darker Grotesque Medium"/>
                        <a:cs typeface="Darker Grotesque Medium"/>
                        <a:sym typeface="Darker Grotesque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510" name="Google Shape;510;p56"/>
          <p:cNvGrpSpPr/>
          <p:nvPr/>
        </p:nvGrpSpPr>
        <p:grpSpPr>
          <a:xfrm>
            <a:off x="6531084" y="1435649"/>
            <a:ext cx="371782" cy="274285"/>
            <a:chOff x="5223609" y="3731112"/>
            <a:chExt cx="371782" cy="274285"/>
          </a:xfrm>
        </p:grpSpPr>
        <p:sp>
          <p:nvSpPr>
            <p:cNvPr id="511" name="Google Shape;511;p56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56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" name="Google Shape;513;p56"/>
          <p:cNvGrpSpPr/>
          <p:nvPr/>
        </p:nvGrpSpPr>
        <p:grpSpPr>
          <a:xfrm>
            <a:off x="6531084" y="1839099"/>
            <a:ext cx="371782" cy="274285"/>
            <a:chOff x="5223609" y="3731112"/>
            <a:chExt cx="371782" cy="274285"/>
          </a:xfrm>
        </p:grpSpPr>
        <p:sp>
          <p:nvSpPr>
            <p:cNvPr id="514" name="Google Shape;514;p56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56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" name="Google Shape;516;p56"/>
          <p:cNvGrpSpPr/>
          <p:nvPr/>
        </p:nvGrpSpPr>
        <p:grpSpPr>
          <a:xfrm>
            <a:off x="6531084" y="2242549"/>
            <a:ext cx="371782" cy="274285"/>
            <a:chOff x="5223609" y="3731112"/>
            <a:chExt cx="371782" cy="274285"/>
          </a:xfrm>
        </p:grpSpPr>
        <p:sp>
          <p:nvSpPr>
            <p:cNvPr id="517" name="Google Shape;517;p56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56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" name="Google Shape;519;p56"/>
          <p:cNvGrpSpPr/>
          <p:nvPr/>
        </p:nvGrpSpPr>
        <p:grpSpPr>
          <a:xfrm>
            <a:off x="6531084" y="2645999"/>
            <a:ext cx="371782" cy="274285"/>
            <a:chOff x="5223609" y="3731112"/>
            <a:chExt cx="371782" cy="274285"/>
          </a:xfrm>
        </p:grpSpPr>
        <p:sp>
          <p:nvSpPr>
            <p:cNvPr id="520" name="Google Shape;520;p56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56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" name="Google Shape;522;p56"/>
          <p:cNvGrpSpPr/>
          <p:nvPr/>
        </p:nvGrpSpPr>
        <p:grpSpPr>
          <a:xfrm>
            <a:off x="6531084" y="3049449"/>
            <a:ext cx="371782" cy="274285"/>
            <a:chOff x="5223609" y="3731112"/>
            <a:chExt cx="371782" cy="274285"/>
          </a:xfrm>
        </p:grpSpPr>
        <p:sp>
          <p:nvSpPr>
            <p:cNvPr id="523" name="Google Shape;523;p56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56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56"/>
          <p:cNvGrpSpPr/>
          <p:nvPr/>
        </p:nvGrpSpPr>
        <p:grpSpPr>
          <a:xfrm>
            <a:off x="6531084" y="3417849"/>
            <a:ext cx="371782" cy="274285"/>
            <a:chOff x="5223609" y="3731112"/>
            <a:chExt cx="371782" cy="274285"/>
          </a:xfrm>
        </p:grpSpPr>
        <p:sp>
          <p:nvSpPr>
            <p:cNvPr id="526" name="Google Shape;526;p56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56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56"/>
          <p:cNvGrpSpPr/>
          <p:nvPr/>
        </p:nvGrpSpPr>
        <p:grpSpPr>
          <a:xfrm>
            <a:off x="6502684" y="3821299"/>
            <a:ext cx="371782" cy="274285"/>
            <a:chOff x="5223609" y="3731112"/>
            <a:chExt cx="371782" cy="274285"/>
          </a:xfrm>
        </p:grpSpPr>
        <p:sp>
          <p:nvSpPr>
            <p:cNvPr id="529" name="Google Shape;529;p56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56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56"/>
          <p:cNvGrpSpPr/>
          <p:nvPr/>
        </p:nvGrpSpPr>
        <p:grpSpPr>
          <a:xfrm>
            <a:off x="6502684" y="4422774"/>
            <a:ext cx="371782" cy="274285"/>
            <a:chOff x="5223609" y="3731112"/>
            <a:chExt cx="371782" cy="274285"/>
          </a:xfrm>
        </p:grpSpPr>
        <p:sp>
          <p:nvSpPr>
            <p:cNvPr id="532" name="Google Shape;532;p56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56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7"/>
          <p:cNvSpPr txBox="1"/>
          <p:nvPr>
            <p:ph type="title"/>
          </p:nvPr>
        </p:nvSpPr>
        <p:spPr>
          <a:xfrm>
            <a:off x="1610999" y="1589550"/>
            <a:ext cx="59220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DEMO TIME</a:t>
            </a:r>
            <a:endParaRPr sz="10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8"/>
          <p:cNvSpPr txBox="1"/>
          <p:nvPr>
            <p:ph idx="1" type="subTitle"/>
          </p:nvPr>
        </p:nvSpPr>
        <p:spPr>
          <a:xfrm>
            <a:off x="5424802" y="76725"/>
            <a:ext cx="25356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Darker Grotesque"/>
                <a:ea typeface="Darker Grotesque"/>
                <a:cs typeface="Darker Grotesque"/>
                <a:sym typeface="Darker Grotesque"/>
              </a:rPr>
              <a:t>Authentication</a:t>
            </a:r>
            <a:endParaRPr b="1" sz="3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544" name="Google Shape;54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375" y="481175"/>
            <a:ext cx="2153725" cy="450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0775" y="521075"/>
            <a:ext cx="2153725" cy="4503817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58"/>
          <p:cNvSpPr txBox="1"/>
          <p:nvPr/>
        </p:nvSpPr>
        <p:spPr>
          <a:xfrm>
            <a:off x="685150" y="120875"/>
            <a:ext cx="131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Create Account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47" name="Google Shape;547;p58"/>
          <p:cNvSpPr txBox="1"/>
          <p:nvPr/>
        </p:nvSpPr>
        <p:spPr>
          <a:xfrm>
            <a:off x="3472275" y="120875"/>
            <a:ext cx="131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Sign In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9"/>
          <p:cNvSpPr txBox="1"/>
          <p:nvPr>
            <p:ph idx="1" type="subTitle"/>
          </p:nvPr>
        </p:nvSpPr>
        <p:spPr>
          <a:xfrm>
            <a:off x="5271500" y="46075"/>
            <a:ext cx="3677100" cy="55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Darker Grotesque"/>
                <a:ea typeface="Darker Grotesque"/>
                <a:cs typeface="Darker Grotesque"/>
                <a:sym typeface="Darker Grotesque"/>
              </a:rPr>
              <a:t>Create Workouts</a:t>
            </a:r>
            <a:endParaRPr b="1" sz="3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553" name="Google Shape;55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300" y="281850"/>
            <a:ext cx="2251950" cy="470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8650" y="281845"/>
            <a:ext cx="2251950" cy="4709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4911" y="1030125"/>
            <a:ext cx="1894129" cy="396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31439" y="1030125"/>
            <a:ext cx="1860160" cy="388994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59"/>
          <p:cNvSpPr txBox="1"/>
          <p:nvPr/>
        </p:nvSpPr>
        <p:spPr>
          <a:xfrm>
            <a:off x="180925" y="0"/>
            <a:ext cx="228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New Workout, Add Exercises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58" name="Google Shape;558;p59"/>
          <p:cNvSpPr txBox="1"/>
          <p:nvPr/>
        </p:nvSpPr>
        <p:spPr>
          <a:xfrm>
            <a:off x="2662825" y="0"/>
            <a:ext cx="221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Add Sets, Notes, Rest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59" name="Google Shape;559;p59"/>
          <p:cNvSpPr txBox="1"/>
          <p:nvPr/>
        </p:nvSpPr>
        <p:spPr>
          <a:xfrm>
            <a:off x="5084900" y="616850"/>
            <a:ext cx="189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Duplicate, Delete, Drag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60" name="Google Shape;560;p59"/>
          <p:cNvSpPr txBox="1"/>
          <p:nvPr/>
        </p:nvSpPr>
        <p:spPr>
          <a:xfrm>
            <a:off x="7114425" y="616850"/>
            <a:ext cx="189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Filter Exercises, Delete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0"/>
          <p:cNvSpPr txBox="1"/>
          <p:nvPr>
            <p:ph idx="1" type="subTitle"/>
          </p:nvPr>
        </p:nvSpPr>
        <p:spPr>
          <a:xfrm>
            <a:off x="5271500" y="46075"/>
            <a:ext cx="3677100" cy="55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Darker Grotesque"/>
                <a:ea typeface="Darker Grotesque"/>
                <a:cs typeface="Darker Grotesque"/>
                <a:sym typeface="Darker Grotesque"/>
              </a:rPr>
              <a:t>Use Workouts</a:t>
            </a:r>
            <a:endParaRPr b="1" sz="3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566" name="Google Shape;566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300" y="281850"/>
            <a:ext cx="2251950" cy="470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18650" y="281845"/>
            <a:ext cx="2251950" cy="4709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6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84911" y="1030125"/>
            <a:ext cx="1894129" cy="396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6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31439" y="1030125"/>
            <a:ext cx="1860160" cy="3889940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60"/>
          <p:cNvSpPr txBox="1"/>
          <p:nvPr/>
        </p:nvSpPr>
        <p:spPr>
          <a:xfrm>
            <a:off x="180925" y="0"/>
            <a:ext cx="228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Start Workout, Navigate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71" name="Google Shape;571;p60"/>
          <p:cNvSpPr txBox="1"/>
          <p:nvPr/>
        </p:nvSpPr>
        <p:spPr>
          <a:xfrm>
            <a:off x="2662825" y="0"/>
            <a:ext cx="221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Enter your stats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72" name="Google Shape;572;p60"/>
          <p:cNvSpPr txBox="1"/>
          <p:nvPr/>
        </p:nvSpPr>
        <p:spPr>
          <a:xfrm>
            <a:off x="5084900" y="616850"/>
            <a:ext cx="189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Complete Workout, Save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73" name="Google Shape;573;p60"/>
          <p:cNvSpPr txBox="1"/>
          <p:nvPr/>
        </p:nvSpPr>
        <p:spPr>
          <a:xfrm>
            <a:off x="7114425" y="616850"/>
            <a:ext cx="189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View Workout Summary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1"/>
          <p:cNvSpPr txBox="1"/>
          <p:nvPr>
            <p:ph idx="1" type="subTitle"/>
          </p:nvPr>
        </p:nvSpPr>
        <p:spPr>
          <a:xfrm>
            <a:off x="5271500" y="46075"/>
            <a:ext cx="3677100" cy="55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Darker Grotesque"/>
                <a:ea typeface="Darker Grotesque"/>
                <a:cs typeface="Darker Grotesque"/>
                <a:sym typeface="Darker Grotesque"/>
              </a:rPr>
              <a:t>Profile &amp; Analytics</a:t>
            </a:r>
            <a:endParaRPr b="1" sz="3000"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579" name="Google Shape;579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300" y="281850"/>
            <a:ext cx="2251950" cy="470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18650" y="281845"/>
            <a:ext cx="2251950" cy="4709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6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84911" y="1030125"/>
            <a:ext cx="1894129" cy="396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6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31439" y="1030125"/>
            <a:ext cx="1860160" cy="3889940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61"/>
          <p:cNvSpPr txBox="1"/>
          <p:nvPr/>
        </p:nvSpPr>
        <p:spPr>
          <a:xfrm>
            <a:off x="180925" y="0"/>
            <a:ext cx="228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View Past Performance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84" name="Google Shape;584;p61"/>
          <p:cNvSpPr txBox="1"/>
          <p:nvPr/>
        </p:nvSpPr>
        <p:spPr>
          <a:xfrm>
            <a:off x="2662825" y="0"/>
            <a:ext cx="221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Edit Your Profile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85" name="Google Shape;585;p61"/>
          <p:cNvSpPr txBox="1"/>
          <p:nvPr/>
        </p:nvSpPr>
        <p:spPr>
          <a:xfrm>
            <a:off x="5084900" y="616850"/>
            <a:ext cx="189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See Exercise Progress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586" name="Google Shape;586;p61"/>
          <p:cNvSpPr txBox="1"/>
          <p:nvPr/>
        </p:nvSpPr>
        <p:spPr>
          <a:xfrm>
            <a:off x="7114425" y="616850"/>
            <a:ext cx="189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Compare Exercises</a:t>
            </a:r>
            <a:endParaRPr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HS Electives Health Subject for High School - 9th Grade: Lifetime Fitness by Slidesgo">
  <a:themeElements>
    <a:clrScheme name="Simple Light">
      <a:dk1>
        <a:srgbClr val="242424"/>
      </a:dk1>
      <a:lt1>
        <a:srgbClr val="EDEEF0"/>
      </a:lt1>
      <a:dk2>
        <a:srgbClr val="FFFFFF"/>
      </a:dk2>
      <a:lt2>
        <a:srgbClr val="8A8B8B"/>
      </a:lt2>
      <a:accent1>
        <a:srgbClr val="E7B563"/>
      </a:accent1>
      <a:accent2>
        <a:srgbClr val="F1992D"/>
      </a:accent2>
      <a:accent3>
        <a:srgbClr val="424142"/>
      </a:accent3>
      <a:accent4>
        <a:srgbClr val="383939"/>
      </a:accent4>
      <a:accent5>
        <a:srgbClr val="4D4D4D"/>
      </a:accent5>
      <a:accent6>
        <a:srgbClr val="656363"/>
      </a:accent6>
      <a:hlink>
        <a:srgbClr val="2424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